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  <p:sldMasterId id="2147483725" r:id="rId3"/>
    <p:sldMasterId id="2147483727" r:id="rId4"/>
  </p:sldMasterIdLst>
  <p:notesMasterIdLst>
    <p:notesMasterId r:id="rId43"/>
  </p:notesMasterIdLst>
  <p:handoutMasterIdLst>
    <p:handoutMasterId r:id="rId44"/>
  </p:handoutMasterIdLst>
  <p:sldIdLst>
    <p:sldId id="257" r:id="rId5"/>
    <p:sldId id="325" r:id="rId6"/>
    <p:sldId id="11549" r:id="rId7"/>
    <p:sldId id="269" r:id="rId8"/>
    <p:sldId id="307" r:id="rId9"/>
    <p:sldId id="262" r:id="rId10"/>
    <p:sldId id="314" r:id="rId11"/>
    <p:sldId id="308" r:id="rId12"/>
    <p:sldId id="312" r:id="rId13"/>
    <p:sldId id="315" r:id="rId14"/>
    <p:sldId id="316" r:id="rId15"/>
    <p:sldId id="11551" r:id="rId16"/>
    <p:sldId id="311" r:id="rId17"/>
    <p:sldId id="317" r:id="rId18"/>
    <p:sldId id="318" r:id="rId19"/>
    <p:sldId id="309" r:id="rId20"/>
    <p:sldId id="321" r:id="rId21"/>
    <p:sldId id="322" r:id="rId22"/>
    <p:sldId id="11554" r:id="rId23"/>
    <p:sldId id="11555" r:id="rId24"/>
    <p:sldId id="323" r:id="rId25"/>
    <p:sldId id="324" r:id="rId26"/>
    <p:sldId id="11552" r:id="rId27"/>
    <p:sldId id="11571" r:id="rId28"/>
    <p:sldId id="11565" r:id="rId29"/>
    <p:sldId id="11566" r:id="rId30"/>
    <p:sldId id="11567" r:id="rId31"/>
    <p:sldId id="11568" r:id="rId32"/>
    <p:sldId id="11569" r:id="rId33"/>
    <p:sldId id="11570" r:id="rId34"/>
    <p:sldId id="310" r:id="rId35"/>
    <p:sldId id="319" r:id="rId36"/>
    <p:sldId id="320" r:id="rId37"/>
    <p:sldId id="11553" r:id="rId38"/>
    <p:sldId id="272" r:id="rId39"/>
    <p:sldId id="11563" r:id="rId40"/>
    <p:sldId id="11550" r:id="rId41"/>
    <p:sldId id="115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41E"/>
    <a:srgbClr val="F0EEEF"/>
    <a:srgbClr val="3A3245"/>
    <a:srgbClr val="CBC3B1"/>
    <a:srgbClr val="6792AF"/>
    <a:srgbClr val="A2A379"/>
    <a:srgbClr val="133553"/>
    <a:srgbClr val="B16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>
        <p:scale>
          <a:sx n="50" d="100"/>
          <a:sy n="50" d="100"/>
        </p:scale>
        <p:origin x="16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es Yuu" userId="e8f34834f06bec55" providerId="LiveId" clId="{CCD36691-A104-4050-84D8-F6A7128B6692}"/>
    <pc:docChg chg="undo custSel addSld delSld modSld sldOrd">
      <pc:chgData name="Younes Yuu" userId="e8f34834f06bec55" providerId="LiveId" clId="{CCD36691-A104-4050-84D8-F6A7128B6692}" dt="2025-08-11T14:19:31.310" v="3523"/>
      <pc:docMkLst>
        <pc:docMk/>
      </pc:docMkLst>
      <pc:sldChg chg="addSp delSp modSp mod modTransition">
        <pc:chgData name="Younes Yuu" userId="e8f34834f06bec55" providerId="LiveId" clId="{CCD36691-A104-4050-84D8-F6A7128B6692}" dt="2025-08-06T16:52:55.380" v="3437"/>
        <pc:sldMkLst>
          <pc:docMk/>
          <pc:sldMk cId="0" sldId="257"/>
        </pc:sldMkLst>
        <pc:spChg chg="ord">
          <ac:chgData name="Younes Yuu" userId="e8f34834f06bec55" providerId="LiveId" clId="{CCD36691-A104-4050-84D8-F6A7128B6692}" dt="2025-07-16T13:42:40.549" v="1398" actId="167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Younes Yuu" userId="e8f34834f06bec55" providerId="LiveId" clId="{CCD36691-A104-4050-84D8-F6A7128B6692}" dt="2025-07-20T14:37:43.042" v="3327" actId="1037"/>
          <ac:spMkLst>
            <pc:docMk/>
            <pc:sldMk cId="0" sldId="257"/>
            <ac:spMk id="3" creationId="{00000000-0000-0000-0000-000000000000}"/>
          </ac:spMkLst>
        </pc:spChg>
        <pc:spChg chg="ord">
          <ac:chgData name="Younes Yuu" userId="e8f34834f06bec55" providerId="LiveId" clId="{CCD36691-A104-4050-84D8-F6A7128B6692}" dt="2025-07-16T13:40:09.024" v="1374" actId="166"/>
          <ac:spMkLst>
            <pc:docMk/>
            <pc:sldMk cId="0" sldId="257"/>
            <ac:spMk id="4" creationId="{00000000-0000-0000-0000-000000000000}"/>
          </ac:spMkLst>
        </pc:spChg>
        <pc:spChg chg="add mod">
          <ac:chgData name="Younes Yuu" userId="e8f34834f06bec55" providerId="LiveId" clId="{CCD36691-A104-4050-84D8-F6A7128B6692}" dt="2025-07-16T13:42:16.807" v="1396" actId="1076"/>
          <ac:spMkLst>
            <pc:docMk/>
            <pc:sldMk cId="0" sldId="257"/>
            <ac:spMk id="6" creationId="{E784042D-FB45-C4AE-F47A-EF7EC2265ADA}"/>
          </ac:spMkLst>
        </pc:spChg>
        <pc:spChg chg="add mod">
          <ac:chgData name="Younes Yuu" userId="e8f34834f06bec55" providerId="LiveId" clId="{CCD36691-A104-4050-84D8-F6A7128B6692}" dt="2025-07-16T13:42:23.069" v="1397" actId="1076"/>
          <ac:spMkLst>
            <pc:docMk/>
            <pc:sldMk cId="0" sldId="257"/>
            <ac:spMk id="7" creationId="{896BC4D0-A0EC-6E82-CE80-3EE6063E6159}"/>
          </ac:spMkLst>
        </pc:spChg>
      </pc:sldChg>
      <pc:sldChg chg="addSp delSp modSp mod">
        <pc:chgData name="Younes Yuu" userId="e8f34834f06bec55" providerId="LiveId" clId="{CCD36691-A104-4050-84D8-F6A7128B6692}" dt="2025-07-20T14:40:46.236" v="3335" actId="1076"/>
        <pc:sldMkLst>
          <pc:docMk/>
          <pc:sldMk cId="0" sldId="262"/>
        </pc:sldMkLst>
        <pc:spChg chg="mod ord">
          <ac:chgData name="Younes Yuu" userId="e8f34834f06bec55" providerId="LiveId" clId="{CCD36691-A104-4050-84D8-F6A7128B6692}" dt="2025-07-17T14:34:56.638" v="1879" actId="962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Younes Yuu" userId="e8f34834f06bec55" providerId="LiveId" clId="{CCD36691-A104-4050-84D8-F6A7128B6692}" dt="2025-07-20T14:40:46.236" v="3335" actId="1076"/>
          <ac:spMkLst>
            <pc:docMk/>
            <pc:sldMk cId="0" sldId="262"/>
            <ac:spMk id="7" creationId="{174DC800-42DD-7B56-6060-32892500AAA0}"/>
          </ac:spMkLst>
        </pc:spChg>
        <pc:spChg chg="add mod ord">
          <ac:chgData name="Younes Yuu" userId="e8f34834f06bec55" providerId="LiveId" clId="{CCD36691-A104-4050-84D8-F6A7128B6692}" dt="2025-07-17T14:35:00.107" v="1880" actId="962"/>
          <ac:spMkLst>
            <pc:docMk/>
            <pc:sldMk cId="0" sldId="262"/>
            <ac:spMk id="9" creationId="{CAAE553C-96C6-E74B-410D-5641148AD15A}"/>
          </ac:spMkLst>
        </pc:spChg>
        <pc:graphicFrameChg chg="add mod">
          <ac:chgData name="Younes Yuu" userId="e8f34834f06bec55" providerId="LiveId" clId="{CCD36691-A104-4050-84D8-F6A7128B6692}" dt="2025-07-17T14:18:35.738" v="1762" actId="1076"/>
          <ac:graphicFrameMkLst>
            <pc:docMk/>
            <pc:sldMk cId="0" sldId="262"/>
            <ac:graphicFrameMk id="4" creationId="{EFEFB633-67BA-35A3-76C9-40EA5BEB159F}"/>
          </ac:graphicFrameMkLst>
        </pc:graphicFrameChg>
        <pc:graphicFrameChg chg="add mod modGraphic">
          <ac:chgData name="Younes Yuu" userId="e8f34834f06bec55" providerId="LiveId" clId="{CCD36691-A104-4050-84D8-F6A7128B6692}" dt="2025-07-17T14:22:16.637" v="1802" actId="1076"/>
          <ac:graphicFrameMkLst>
            <pc:docMk/>
            <pc:sldMk cId="0" sldId="262"/>
            <ac:graphicFrameMk id="5" creationId="{C34E81E1-E169-3130-7696-D04C26C81AF0}"/>
          </ac:graphicFrameMkLst>
        </pc:graphicFrameChg>
        <pc:picChg chg="add mod">
          <ac:chgData name="Younes Yuu" userId="e8f34834f06bec55" providerId="LiveId" clId="{CCD36691-A104-4050-84D8-F6A7128B6692}" dt="2025-07-17T14:26:03.990" v="1825" actId="962"/>
          <ac:picMkLst>
            <pc:docMk/>
            <pc:sldMk cId="0" sldId="262"/>
            <ac:picMk id="8" creationId="{764191F2-2A39-03F9-2A03-8D89A7150E6A}"/>
          </ac:picMkLst>
        </pc:picChg>
      </pc:sldChg>
      <pc:sldChg chg="delSp modSp">
        <pc:chgData name="Younes Yuu" userId="e8f34834f06bec55" providerId="LiveId" clId="{CCD36691-A104-4050-84D8-F6A7128B6692}" dt="2025-07-17T14:28:11.519" v="1836" actId="962"/>
        <pc:sldMkLst>
          <pc:docMk/>
          <pc:sldMk cId="0" sldId="269"/>
        </pc:sldMkLst>
        <pc:picChg chg="mod topLvl">
          <ac:chgData name="Younes Yuu" userId="e8f34834f06bec55" providerId="LiveId" clId="{CCD36691-A104-4050-84D8-F6A7128B6692}" dt="2025-07-17T14:28:11.519" v="1836" actId="962"/>
          <ac:picMkLst>
            <pc:docMk/>
            <pc:sldMk cId="0" sldId="269"/>
            <ac:picMk id="4" creationId="{00000000-0000-0000-0000-000000000000}"/>
          </ac:picMkLst>
        </pc:picChg>
      </pc:sldChg>
      <pc:sldChg chg="addSp delSp modSp mod">
        <pc:chgData name="Younes Yuu" userId="e8f34834f06bec55" providerId="LiveId" clId="{CCD36691-A104-4050-84D8-F6A7128B6692}" dt="2025-07-19T15:30:33.448" v="3254" actId="1076"/>
        <pc:sldMkLst>
          <pc:docMk/>
          <pc:sldMk cId="0" sldId="272"/>
        </pc:sldMkLst>
        <pc:spChg chg="mod">
          <ac:chgData name="Younes Yuu" userId="e8f34834f06bec55" providerId="LiveId" clId="{CCD36691-A104-4050-84D8-F6A7128B6692}" dt="2025-07-19T15:29:29.369" v="3238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Younes Yuu" userId="e8f34834f06bec55" providerId="LiveId" clId="{CCD36691-A104-4050-84D8-F6A7128B6692}" dt="2025-07-19T15:29:06.159" v="3235" actId="1076"/>
          <ac:spMkLst>
            <pc:docMk/>
            <pc:sldMk cId="0" sldId="272"/>
            <ac:spMk id="6" creationId="{000268D8-34F5-0659-A5A2-C869D2EBC610}"/>
          </ac:spMkLst>
        </pc:spChg>
        <pc:spChg chg="add mod">
          <ac:chgData name="Younes Yuu" userId="e8f34834f06bec55" providerId="LiveId" clId="{CCD36691-A104-4050-84D8-F6A7128B6692}" dt="2025-07-19T15:28:33.984" v="3228" actId="1076"/>
          <ac:spMkLst>
            <pc:docMk/>
            <pc:sldMk cId="0" sldId="272"/>
            <ac:spMk id="14" creationId="{E4BC1BCD-40F7-6B1B-0550-462B6E4FBA79}"/>
          </ac:spMkLst>
        </pc:spChg>
        <pc:spChg chg="add mod">
          <ac:chgData name="Younes Yuu" userId="e8f34834f06bec55" providerId="LiveId" clId="{CCD36691-A104-4050-84D8-F6A7128B6692}" dt="2025-07-19T15:30:33.448" v="3254" actId="1076"/>
          <ac:spMkLst>
            <pc:docMk/>
            <pc:sldMk cId="0" sldId="272"/>
            <ac:spMk id="18" creationId="{1ACB9E21-37AB-27EF-F66F-7B8D1D43A73B}"/>
          </ac:spMkLst>
        </pc:spChg>
      </pc:sldChg>
      <pc:sldChg chg="addSp delSp modSp mod">
        <pc:chgData name="Younes Yuu" userId="e8f34834f06bec55" providerId="LiveId" clId="{CCD36691-A104-4050-84D8-F6A7128B6692}" dt="2025-07-20T14:56:27.681" v="3374" actId="1076"/>
        <pc:sldMkLst>
          <pc:docMk/>
          <pc:sldMk cId="3912278345" sldId="307"/>
        </pc:sldMkLst>
        <pc:graphicFrameChg chg="add mod">
          <ac:chgData name="Younes Yuu" userId="e8f34834f06bec55" providerId="LiveId" clId="{CCD36691-A104-4050-84D8-F6A7128B6692}" dt="2025-07-17T14:22:41.840" v="1811" actId="1076"/>
          <ac:graphicFrameMkLst>
            <pc:docMk/>
            <pc:sldMk cId="3912278345" sldId="307"/>
            <ac:graphicFrameMk id="2" creationId="{F4180DE8-B6A5-4300-3569-6F6881E43DA2}"/>
          </ac:graphicFrameMkLst>
        </pc:graphicFrameChg>
        <pc:graphicFrameChg chg="add mod">
          <ac:chgData name="Younes Yuu" userId="e8f34834f06bec55" providerId="LiveId" clId="{CCD36691-A104-4050-84D8-F6A7128B6692}" dt="2025-07-17T14:22:49.058" v="1813" actId="1076"/>
          <ac:graphicFrameMkLst>
            <pc:docMk/>
            <pc:sldMk cId="3912278345" sldId="307"/>
            <ac:graphicFrameMk id="4" creationId="{94B5B6C4-D066-EB21-0562-FA1F35D04C10}"/>
          </ac:graphicFrameMkLst>
        </pc:graphicFrameChg>
        <pc:picChg chg="add mod">
          <ac:chgData name="Younes Yuu" userId="e8f34834f06bec55" providerId="LiveId" clId="{CCD36691-A104-4050-84D8-F6A7128B6692}" dt="2025-07-17T14:28:16.001" v="1837" actId="962"/>
          <ac:picMkLst>
            <pc:docMk/>
            <pc:sldMk cId="3912278345" sldId="307"/>
            <ac:picMk id="3" creationId="{C6F9B111-7BA4-BA09-7758-F114B9ADED33}"/>
          </ac:picMkLst>
        </pc:picChg>
        <pc:picChg chg="add mod">
          <ac:chgData name="Younes Yuu" userId="e8f34834f06bec55" providerId="LiveId" clId="{CCD36691-A104-4050-84D8-F6A7128B6692}" dt="2025-07-20T14:56:27.681" v="3374" actId="1076"/>
          <ac:picMkLst>
            <pc:docMk/>
            <pc:sldMk cId="3912278345" sldId="307"/>
            <ac:picMk id="5" creationId="{749D7AA2-A3B7-1ECC-B6EF-B7D7618118E6}"/>
          </ac:picMkLst>
        </pc:picChg>
      </pc:sldChg>
      <pc:sldChg chg="addSp delSp modSp mod ord modTransition">
        <pc:chgData name="Younes Yuu" userId="e8f34834f06bec55" providerId="LiveId" clId="{CCD36691-A104-4050-84D8-F6A7128B6692}" dt="2025-07-20T14:42:48.638" v="3352"/>
        <pc:sldMkLst>
          <pc:docMk/>
          <pc:sldMk cId="3215262355" sldId="308"/>
        </pc:sldMkLst>
        <pc:spChg chg="add mod ord">
          <ac:chgData name="Younes Yuu" userId="e8f34834f06bec55" providerId="LiveId" clId="{CCD36691-A104-4050-84D8-F6A7128B6692}" dt="2025-07-17T14:35:05.348" v="1881" actId="962"/>
          <ac:spMkLst>
            <pc:docMk/>
            <pc:sldMk cId="3215262355" sldId="308"/>
            <ac:spMk id="11" creationId="{84659E0C-669A-CD81-83BD-EAE18D8427A4}"/>
          </ac:spMkLst>
        </pc:spChg>
        <pc:graphicFrameChg chg="add mod">
          <ac:chgData name="Younes Yuu" userId="e8f34834f06bec55" providerId="LiveId" clId="{CCD36691-A104-4050-84D8-F6A7128B6692}" dt="2025-07-17T14:18:13.389" v="1757" actId="1076"/>
          <ac:graphicFrameMkLst>
            <pc:docMk/>
            <pc:sldMk cId="3215262355" sldId="308"/>
            <ac:graphicFrameMk id="8" creationId="{7B5DD548-6458-566A-7EBA-210A26176BF7}"/>
          </ac:graphicFrameMkLst>
        </pc:graphicFrameChg>
        <pc:graphicFrameChg chg="add mod modGraphic">
          <ac:chgData name="Younes Yuu" userId="e8f34834f06bec55" providerId="LiveId" clId="{CCD36691-A104-4050-84D8-F6A7128B6692}" dt="2025-07-17T14:22:06.039" v="1798" actId="1076"/>
          <ac:graphicFrameMkLst>
            <pc:docMk/>
            <pc:sldMk cId="3215262355" sldId="308"/>
            <ac:graphicFrameMk id="9" creationId="{BD1F9B35-1BC5-F7BE-AA66-A9606B740383}"/>
          </ac:graphicFrameMkLst>
        </pc:graphicFrameChg>
        <pc:picChg chg="add mod">
          <ac:chgData name="Younes Yuu" userId="e8f34834f06bec55" providerId="LiveId" clId="{CCD36691-A104-4050-84D8-F6A7128B6692}" dt="2025-07-17T14:26:09.007" v="1826" actId="962"/>
          <ac:picMkLst>
            <pc:docMk/>
            <pc:sldMk cId="3215262355" sldId="308"/>
            <ac:picMk id="3" creationId="{27A5F9BA-AB8D-53F1-3C7F-953160910BE5}"/>
          </ac:picMkLst>
        </pc:picChg>
        <pc:picChg chg="add mod">
          <ac:chgData name="Younes Yuu" userId="e8f34834f06bec55" providerId="LiveId" clId="{CCD36691-A104-4050-84D8-F6A7128B6692}" dt="2025-07-17T14:29:33.416" v="1840" actId="962"/>
          <ac:picMkLst>
            <pc:docMk/>
            <pc:sldMk cId="3215262355" sldId="308"/>
            <ac:picMk id="10" creationId="{BB00FFF8-FCBA-C330-4B58-0DD36D6B8188}"/>
          </ac:picMkLst>
        </pc:picChg>
      </pc:sldChg>
      <pc:sldChg chg="addSp delSp modSp mod ord">
        <pc:chgData name="Younes Yuu" userId="e8f34834f06bec55" providerId="LiveId" clId="{CCD36691-A104-4050-84D8-F6A7128B6692}" dt="2025-07-17T14:47:14.192" v="1959" actId="1076"/>
        <pc:sldMkLst>
          <pc:docMk/>
          <pc:sldMk cId="2412423090" sldId="309"/>
        </pc:sldMkLst>
        <pc:picChg chg="add mod">
          <ac:chgData name="Younes Yuu" userId="e8f34834f06bec55" providerId="LiveId" clId="{CCD36691-A104-4050-84D8-F6A7128B6692}" dt="2025-07-17T14:46:40.229" v="1950" actId="962"/>
          <ac:picMkLst>
            <pc:docMk/>
            <pc:sldMk cId="2412423090" sldId="309"/>
            <ac:picMk id="3" creationId="{ADF296B8-94BA-09E6-C95F-FD10A064FE86}"/>
          </ac:picMkLst>
        </pc:picChg>
        <pc:picChg chg="add mod">
          <ac:chgData name="Younes Yuu" userId="e8f34834f06bec55" providerId="LiveId" clId="{CCD36691-A104-4050-84D8-F6A7128B6692}" dt="2025-07-17T14:47:14.192" v="1959" actId="1076"/>
          <ac:picMkLst>
            <pc:docMk/>
            <pc:sldMk cId="2412423090" sldId="309"/>
            <ac:picMk id="5" creationId="{F4CE42EC-6B1B-9812-6135-4B8D68A5144A}"/>
          </ac:picMkLst>
        </pc:picChg>
      </pc:sldChg>
      <pc:sldChg chg="addSp delSp modSp mod ord">
        <pc:chgData name="Younes Yuu" userId="e8f34834f06bec55" providerId="LiveId" clId="{CCD36691-A104-4050-84D8-F6A7128B6692}" dt="2025-07-17T14:45:29.637" v="1947"/>
        <pc:sldMkLst>
          <pc:docMk/>
          <pc:sldMk cId="2412300077" sldId="310"/>
        </pc:sldMkLst>
        <pc:picChg chg="add mod">
          <ac:chgData name="Younes Yuu" userId="e8f34834f06bec55" providerId="LiveId" clId="{CCD36691-A104-4050-84D8-F6A7128B6692}" dt="2025-07-17T14:44:40.917" v="1942" actId="962"/>
          <ac:picMkLst>
            <pc:docMk/>
            <pc:sldMk cId="2412300077" sldId="310"/>
            <ac:picMk id="3" creationId="{8440E498-5D78-A5FF-8099-EC5B0EF240CA}"/>
          </ac:picMkLst>
        </pc:picChg>
        <pc:picChg chg="add mod">
          <ac:chgData name="Younes Yuu" userId="e8f34834f06bec55" providerId="LiveId" clId="{CCD36691-A104-4050-84D8-F6A7128B6692}" dt="2025-07-17T14:43:15.088" v="1934" actId="1076"/>
          <ac:picMkLst>
            <pc:docMk/>
            <pc:sldMk cId="2412300077" sldId="310"/>
            <ac:picMk id="5" creationId="{C5D1D26C-D8AA-E474-F946-96623F129DF1}"/>
          </ac:picMkLst>
        </pc:picChg>
      </pc:sldChg>
      <pc:sldChg chg="addSp delSp modSp mod">
        <pc:chgData name="Younes Yuu" userId="e8f34834f06bec55" providerId="LiveId" clId="{CCD36691-A104-4050-84D8-F6A7128B6692}" dt="2025-07-17T14:40:59.236" v="1916" actId="962"/>
        <pc:sldMkLst>
          <pc:docMk/>
          <pc:sldMk cId="2208957378" sldId="311"/>
        </pc:sldMkLst>
        <pc:spChg chg="add mod">
          <ac:chgData name="Younes Yuu" userId="e8f34834f06bec55" providerId="LiveId" clId="{CCD36691-A104-4050-84D8-F6A7128B6692}" dt="2025-07-17T14:39:56.088" v="1905" actId="1076"/>
          <ac:spMkLst>
            <pc:docMk/>
            <pc:sldMk cId="2208957378" sldId="311"/>
            <ac:spMk id="7" creationId="{B4E37063-3C62-239B-CA3E-896ACDCB320C}"/>
          </ac:spMkLst>
        </pc:spChg>
        <pc:picChg chg="add mod">
          <ac:chgData name="Younes Yuu" userId="e8f34834f06bec55" providerId="LiveId" clId="{CCD36691-A104-4050-84D8-F6A7128B6692}" dt="2025-07-17T14:40:59.236" v="1916" actId="962"/>
          <ac:picMkLst>
            <pc:docMk/>
            <pc:sldMk cId="2208957378" sldId="311"/>
            <ac:picMk id="3" creationId="{AF718AE9-8C9D-7022-CCBF-9635C10DF050}"/>
          </ac:picMkLst>
        </pc:picChg>
        <pc:picChg chg="add mod">
          <ac:chgData name="Younes Yuu" userId="e8f34834f06bec55" providerId="LiveId" clId="{CCD36691-A104-4050-84D8-F6A7128B6692}" dt="2025-07-17T14:39:44.558" v="1903" actId="1076"/>
          <ac:picMkLst>
            <pc:docMk/>
            <pc:sldMk cId="2208957378" sldId="311"/>
            <ac:picMk id="5" creationId="{37F3441F-26E5-5591-0850-245E2226A76E}"/>
          </ac:picMkLst>
        </pc:picChg>
      </pc:sldChg>
      <pc:sldChg chg="addSp delSp modSp add del mod">
        <pc:chgData name="Younes Yuu" userId="e8f34834f06bec55" providerId="LiveId" clId="{CCD36691-A104-4050-84D8-F6A7128B6692}" dt="2025-07-17T14:49:52.031" v="1972" actId="962"/>
        <pc:sldMkLst>
          <pc:docMk/>
          <pc:sldMk cId="2247831869" sldId="312"/>
        </pc:sldMkLst>
        <pc:spChg chg="add mod">
          <ac:chgData name="Younes Yuu" userId="e8f34834f06bec55" providerId="LiveId" clId="{CCD36691-A104-4050-84D8-F6A7128B6692}" dt="2025-07-17T14:32:21.418" v="1866" actId="1036"/>
          <ac:spMkLst>
            <pc:docMk/>
            <pc:sldMk cId="2247831869" sldId="312"/>
            <ac:spMk id="14" creationId="{3E23CFF8-9ACE-31FD-2E0B-8830B819E192}"/>
          </ac:spMkLst>
        </pc:spChg>
        <pc:graphicFrameChg chg="add mod">
          <ac:chgData name="Younes Yuu" userId="e8f34834f06bec55" providerId="LiveId" clId="{CCD36691-A104-4050-84D8-F6A7128B6692}" dt="2025-07-17T14:31:23.615" v="1855" actId="1076"/>
          <ac:graphicFrameMkLst>
            <pc:docMk/>
            <pc:sldMk cId="2247831869" sldId="312"/>
            <ac:graphicFrameMk id="12" creationId="{4E8DCDF9-E299-AEF5-AF4E-26D66FCB94BF}"/>
          </ac:graphicFrameMkLst>
        </pc:graphicFrameChg>
        <pc:graphicFrameChg chg="add mod">
          <ac:chgData name="Younes Yuu" userId="e8f34834f06bec55" providerId="LiveId" clId="{CCD36691-A104-4050-84D8-F6A7128B6692}" dt="2025-07-17T14:31:30.302" v="1856" actId="1076"/>
          <ac:graphicFrameMkLst>
            <pc:docMk/>
            <pc:sldMk cId="2247831869" sldId="312"/>
            <ac:graphicFrameMk id="13" creationId="{029D1F89-AA66-C620-6112-370208F3A599}"/>
          </ac:graphicFrameMkLst>
        </pc:graphicFrameChg>
        <pc:picChg chg="add mod">
          <ac:chgData name="Younes Yuu" userId="e8f34834f06bec55" providerId="LiveId" clId="{CCD36691-A104-4050-84D8-F6A7128B6692}" dt="2025-07-17T14:33:34.744" v="1869" actId="962"/>
          <ac:picMkLst>
            <pc:docMk/>
            <pc:sldMk cId="2247831869" sldId="312"/>
            <ac:picMk id="3" creationId="{234C7524-A9E5-7B91-C05F-2C50C6A3B287}"/>
          </ac:picMkLst>
        </pc:picChg>
        <pc:picChg chg="add mod">
          <ac:chgData name="Younes Yuu" userId="e8f34834f06bec55" providerId="LiveId" clId="{CCD36691-A104-4050-84D8-F6A7128B6692}" dt="2025-07-17T14:49:52.031" v="1972" actId="962"/>
          <ac:picMkLst>
            <pc:docMk/>
            <pc:sldMk cId="2247831869" sldId="312"/>
            <ac:picMk id="15" creationId="{C0DADA4D-6369-4C5B-2295-732587AD1901}"/>
          </ac:picMkLst>
        </pc:picChg>
      </pc:sldChg>
      <pc:sldChg chg="addSp delSp modSp del mod ord modAnim">
        <pc:chgData name="Younes Yuu" userId="e8f34834f06bec55" providerId="LiveId" clId="{CCD36691-A104-4050-84D8-F6A7128B6692}" dt="2025-07-20T14:55:21.488" v="3372" actId="47"/>
        <pc:sldMkLst>
          <pc:docMk/>
          <pc:sldMk cId="1024080859" sldId="313"/>
        </pc:sldMkLst>
      </pc:sldChg>
      <pc:sldChg chg="addSp delSp modSp mod">
        <pc:chgData name="Younes Yuu" userId="e8f34834f06bec55" providerId="LiveId" clId="{CCD36691-A104-4050-84D8-F6A7128B6692}" dt="2025-07-19T13:54:39.417" v="3106" actId="1076"/>
        <pc:sldMkLst>
          <pc:docMk/>
          <pc:sldMk cId="3296956201" sldId="314"/>
        </pc:sldMkLst>
        <pc:spChg chg="add mod">
          <ac:chgData name="Younes Yuu" userId="e8f34834f06bec55" providerId="LiveId" clId="{CCD36691-A104-4050-84D8-F6A7128B6692}" dt="2025-07-19T13:54:39.417" v="3106" actId="1076"/>
          <ac:spMkLst>
            <pc:docMk/>
            <pc:sldMk cId="3296956201" sldId="314"/>
            <ac:spMk id="7" creationId="{300DD3E1-F0C6-146C-D004-F3ECF8A88485}"/>
          </ac:spMkLst>
        </pc:spChg>
        <pc:spChg chg="add mod ord">
          <ac:chgData name="Younes Yuu" userId="e8f34834f06bec55" providerId="LiveId" clId="{CCD36691-A104-4050-84D8-F6A7128B6692}" dt="2025-07-17T14:34:44.362" v="1875" actId="962"/>
          <ac:spMkLst>
            <pc:docMk/>
            <pc:sldMk cId="3296956201" sldId="314"/>
            <ac:spMk id="10" creationId="{D3829521-A880-EAE7-0F7C-4015A1A7C839}"/>
          </ac:spMkLst>
        </pc:spChg>
        <pc:spChg chg="add mod ord modCrop">
          <ac:chgData name="Younes Yuu" userId="e8f34834f06bec55" providerId="LiveId" clId="{CCD36691-A104-4050-84D8-F6A7128B6692}" dt="2025-07-17T14:34:51.588" v="1878" actId="962"/>
          <ac:spMkLst>
            <pc:docMk/>
            <pc:sldMk cId="3296956201" sldId="314"/>
            <ac:spMk id="14" creationId="{A424032F-9C33-4BF2-7DA6-D630B82F2A5A}"/>
          </ac:spMkLst>
        </pc:spChg>
        <pc:graphicFrameChg chg="add mod">
          <ac:chgData name="Younes Yuu" userId="e8f34834f06bec55" providerId="LiveId" clId="{CCD36691-A104-4050-84D8-F6A7128B6692}" dt="2025-07-17T14:18:30.787" v="1761" actId="1076"/>
          <ac:graphicFrameMkLst>
            <pc:docMk/>
            <pc:sldMk cId="3296956201" sldId="314"/>
            <ac:graphicFrameMk id="2" creationId="{DB82438D-5595-CF34-EB4E-92F45170A34C}"/>
          </ac:graphicFrameMkLst>
        </pc:graphicFrameChg>
        <pc:graphicFrameChg chg="add mod">
          <ac:chgData name="Younes Yuu" userId="e8f34834f06bec55" providerId="LiveId" clId="{CCD36691-A104-4050-84D8-F6A7128B6692}" dt="2025-07-17T14:31:05.768" v="1852" actId="1076"/>
          <ac:graphicFrameMkLst>
            <pc:docMk/>
            <pc:sldMk cId="3296956201" sldId="314"/>
            <ac:graphicFrameMk id="5" creationId="{DA90F182-4E18-8CE8-5D5D-1947BA3F0F60}"/>
          </ac:graphicFrameMkLst>
        </pc:graphicFrameChg>
        <pc:picChg chg="add mod">
          <ac:chgData name="Younes Yuu" userId="e8f34834f06bec55" providerId="LiveId" clId="{CCD36691-A104-4050-84D8-F6A7128B6692}" dt="2025-07-17T14:30:45.989" v="1847" actId="1076"/>
          <ac:picMkLst>
            <pc:docMk/>
            <pc:sldMk cId="3296956201" sldId="314"/>
            <ac:picMk id="6" creationId="{6A11A058-459F-64D5-20D5-4A61D69C75C9}"/>
          </ac:picMkLst>
        </pc:picChg>
        <pc:picChg chg="add mod">
          <ac:chgData name="Younes Yuu" userId="e8f34834f06bec55" providerId="LiveId" clId="{CCD36691-A104-4050-84D8-F6A7128B6692}" dt="2025-07-17T14:49:33.793" v="1971" actId="962"/>
          <ac:picMkLst>
            <pc:docMk/>
            <pc:sldMk cId="3296956201" sldId="314"/>
            <ac:picMk id="13" creationId="{0C54C9C7-9B5F-4F08-271A-7C0147F83F70}"/>
          </ac:picMkLst>
        </pc:picChg>
      </pc:sldChg>
      <pc:sldChg chg="addSp delSp modSp mod">
        <pc:chgData name="Younes Yuu" userId="e8f34834f06bec55" providerId="LiveId" clId="{CCD36691-A104-4050-84D8-F6A7128B6692}" dt="2025-07-20T14:40:54.232" v="3337"/>
        <pc:sldMkLst>
          <pc:docMk/>
          <pc:sldMk cId="1843399742" sldId="315"/>
        </pc:sldMkLst>
        <pc:spChg chg="mod ord">
          <ac:chgData name="Younes Yuu" userId="e8f34834f06bec55" providerId="LiveId" clId="{CCD36691-A104-4050-84D8-F6A7128B6692}" dt="2025-07-17T14:35:36.531" v="1882" actId="962"/>
          <ac:spMkLst>
            <pc:docMk/>
            <pc:sldMk cId="1843399742" sldId="315"/>
            <ac:spMk id="2" creationId="{3FB0C893-5C31-34FA-9535-26221B65BC5B}"/>
          </ac:spMkLst>
        </pc:spChg>
        <pc:spChg chg="add mod">
          <ac:chgData name="Younes Yuu" userId="e8f34834f06bec55" providerId="LiveId" clId="{CCD36691-A104-4050-84D8-F6A7128B6692}" dt="2025-07-20T14:40:54.232" v="3337"/>
          <ac:spMkLst>
            <pc:docMk/>
            <pc:sldMk cId="1843399742" sldId="315"/>
            <ac:spMk id="4" creationId="{13356522-6C04-6756-C91A-C51C9017CB17}"/>
          </ac:spMkLst>
        </pc:spChg>
        <pc:spChg chg="add mod topLvl">
          <ac:chgData name="Younes Yuu" userId="e8f34834f06bec55" providerId="LiveId" clId="{CCD36691-A104-4050-84D8-F6A7128B6692}" dt="2025-07-17T14:38:29.017" v="1889" actId="962"/>
          <ac:spMkLst>
            <pc:docMk/>
            <pc:sldMk cId="1843399742" sldId="315"/>
            <ac:spMk id="6" creationId="{E14392EB-A262-0DBB-1BCB-6BC3CB40C725}"/>
          </ac:spMkLst>
        </pc:spChg>
        <pc:picChg chg="add mod topLvl">
          <ac:chgData name="Younes Yuu" userId="e8f34834f06bec55" providerId="LiveId" clId="{CCD36691-A104-4050-84D8-F6A7128B6692}" dt="2025-07-17T14:33:46.278" v="1871" actId="962"/>
          <ac:picMkLst>
            <pc:docMk/>
            <pc:sldMk cId="1843399742" sldId="315"/>
            <ac:picMk id="5" creationId="{BC70F5B8-70C7-D551-D2FE-EE728FB7DF09}"/>
          </ac:picMkLst>
        </pc:picChg>
      </pc:sldChg>
      <pc:sldChg chg="addSp delSp modSp mod">
        <pc:chgData name="Younes Yuu" userId="e8f34834f06bec55" providerId="LiveId" clId="{CCD36691-A104-4050-84D8-F6A7128B6692}" dt="2025-07-20T14:57:01.955" v="3376" actId="20577"/>
        <pc:sldMkLst>
          <pc:docMk/>
          <pc:sldMk cId="3846285171" sldId="316"/>
        </pc:sldMkLst>
        <pc:spChg chg="mod ord">
          <ac:chgData name="Younes Yuu" userId="e8f34834f06bec55" providerId="LiveId" clId="{CCD36691-A104-4050-84D8-F6A7128B6692}" dt="2025-07-17T14:35:47.222" v="1883" actId="962"/>
          <ac:spMkLst>
            <pc:docMk/>
            <pc:sldMk cId="3846285171" sldId="316"/>
            <ac:spMk id="2" creationId="{BC0B0C2B-EDD7-B799-FC01-EFC4572BEB44}"/>
          </ac:spMkLst>
        </pc:spChg>
        <pc:spChg chg="mod">
          <ac:chgData name="Younes Yuu" userId="e8f34834f06bec55" providerId="LiveId" clId="{CCD36691-A104-4050-84D8-F6A7128B6692}" dt="2025-07-20T14:57:01.955" v="3376" actId="20577"/>
          <ac:spMkLst>
            <pc:docMk/>
            <pc:sldMk cId="3846285171" sldId="316"/>
            <ac:spMk id="4" creationId="{6A855E09-724F-AFF4-8103-E0848BE3D1AE}"/>
          </ac:spMkLst>
        </pc:spChg>
        <pc:spChg chg="mod topLvl">
          <ac:chgData name="Younes Yuu" userId="e8f34834f06bec55" providerId="LiveId" clId="{CCD36691-A104-4050-84D8-F6A7128B6692}" dt="2025-07-17T14:38:32.970" v="1890" actId="962"/>
          <ac:spMkLst>
            <pc:docMk/>
            <pc:sldMk cId="3846285171" sldId="316"/>
            <ac:spMk id="7" creationId="{46BEFD65-15AB-BEB7-D9EE-E76157FC5809}"/>
          </ac:spMkLst>
        </pc:spChg>
        <pc:spChg chg="add mod">
          <ac:chgData name="Younes Yuu" userId="e8f34834f06bec55" providerId="LiveId" clId="{CCD36691-A104-4050-84D8-F6A7128B6692}" dt="2025-07-19T13:54:51.424" v="3122" actId="1036"/>
          <ac:spMkLst>
            <pc:docMk/>
            <pc:sldMk cId="3846285171" sldId="316"/>
            <ac:spMk id="8" creationId="{8BA21EC4-61EC-F97A-392D-AF686EFF80DF}"/>
          </ac:spMkLst>
        </pc:spChg>
        <pc:picChg chg="mod topLvl">
          <ac:chgData name="Younes Yuu" userId="e8f34834f06bec55" providerId="LiveId" clId="{CCD36691-A104-4050-84D8-F6A7128B6692}" dt="2025-07-17T14:37:49.462" v="1886" actId="962"/>
          <ac:picMkLst>
            <pc:docMk/>
            <pc:sldMk cId="3846285171" sldId="316"/>
            <ac:picMk id="6" creationId="{71EC37EE-49CE-516A-7D7B-D94D278194FE}"/>
          </ac:picMkLst>
        </pc:picChg>
      </pc:sldChg>
      <pc:sldChg chg="addSp delSp modSp mod">
        <pc:chgData name="Younes Yuu" userId="e8f34834f06bec55" providerId="LiveId" clId="{CCD36691-A104-4050-84D8-F6A7128B6692}" dt="2025-07-20T14:41:06.373" v="3340" actId="1076"/>
        <pc:sldMkLst>
          <pc:docMk/>
          <pc:sldMk cId="4233091191" sldId="317"/>
        </pc:sldMkLst>
        <pc:spChg chg="mod ord">
          <ac:chgData name="Younes Yuu" userId="e8f34834f06bec55" providerId="LiveId" clId="{CCD36691-A104-4050-84D8-F6A7128B6692}" dt="2025-07-15T14:53:03.448" v="1182" actId="167"/>
          <ac:spMkLst>
            <pc:docMk/>
            <pc:sldMk cId="4233091191" sldId="317"/>
            <ac:spMk id="2" creationId="{C9E7029F-A6FC-12B8-2ADD-D935FA950141}"/>
          </ac:spMkLst>
        </pc:spChg>
        <pc:spChg chg="add mod">
          <ac:chgData name="Younes Yuu" userId="e8f34834f06bec55" providerId="LiveId" clId="{CCD36691-A104-4050-84D8-F6A7128B6692}" dt="2025-07-20T14:41:06.373" v="3340" actId="1076"/>
          <ac:spMkLst>
            <pc:docMk/>
            <pc:sldMk cId="4233091191" sldId="317"/>
            <ac:spMk id="4" creationId="{8530B814-0C59-520A-B380-4A3C85D59726}"/>
          </ac:spMkLst>
        </pc:spChg>
        <pc:picChg chg="add mod">
          <ac:chgData name="Younes Yuu" userId="e8f34834f06bec55" providerId="LiveId" clId="{CCD36691-A104-4050-84D8-F6A7128B6692}" dt="2025-07-17T14:41:03.060" v="1917" actId="962"/>
          <ac:picMkLst>
            <pc:docMk/>
            <pc:sldMk cId="4233091191" sldId="317"/>
            <ac:picMk id="6" creationId="{6CD139A1-439E-E028-7011-736C977930AF}"/>
          </ac:picMkLst>
        </pc:picChg>
      </pc:sldChg>
      <pc:sldChg chg="addSp delSp modSp mod">
        <pc:chgData name="Younes Yuu" userId="e8f34834f06bec55" providerId="LiveId" clId="{CCD36691-A104-4050-84D8-F6A7128B6692}" dt="2025-07-20T14:57:38.559" v="3392" actId="20577"/>
        <pc:sldMkLst>
          <pc:docMk/>
          <pc:sldMk cId="3037356236" sldId="318"/>
        </pc:sldMkLst>
        <pc:spChg chg="add mod">
          <ac:chgData name="Younes Yuu" userId="e8f34834f06bec55" providerId="LiveId" clId="{CCD36691-A104-4050-84D8-F6A7128B6692}" dt="2025-07-19T13:55:13.848" v="3161" actId="1036"/>
          <ac:spMkLst>
            <pc:docMk/>
            <pc:sldMk cId="3037356236" sldId="318"/>
            <ac:spMk id="2" creationId="{25297C08-6DE5-07A7-A5B0-03361172D3AE}"/>
          </ac:spMkLst>
        </pc:spChg>
        <pc:spChg chg="mod">
          <ac:chgData name="Younes Yuu" userId="e8f34834f06bec55" providerId="LiveId" clId="{CCD36691-A104-4050-84D8-F6A7128B6692}" dt="2025-07-20T14:57:38.559" v="3392" actId="20577"/>
          <ac:spMkLst>
            <pc:docMk/>
            <pc:sldMk cId="3037356236" sldId="318"/>
            <ac:spMk id="4" creationId="{68ACD7BD-375F-E5AA-CDF8-E64DD412DF28}"/>
          </ac:spMkLst>
        </pc:spChg>
        <pc:spChg chg="add mod ord">
          <ac:chgData name="Younes Yuu" userId="e8f34834f06bec55" providerId="LiveId" clId="{CCD36691-A104-4050-84D8-F6A7128B6692}" dt="2025-07-15T14:53:00.470" v="1181" actId="167"/>
          <ac:spMkLst>
            <pc:docMk/>
            <pc:sldMk cId="3037356236" sldId="318"/>
            <ac:spMk id="7" creationId="{95D10A13-3E50-E29D-18A4-4789034F0591}"/>
          </ac:spMkLst>
        </pc:spChg>
        <pc:picChg chg="add mod">
          <ac:chgData name="Younes Yuu" userId="e8f34834f06bec55" providerId="LiveId" clId="{CCD36691-A104-4050-84D8-F6A7128B6692}" dt="2025-07-17T14:47:20.857" v="1960" actId="1076"/>
          <ac:picMkLst>
            <pc:docMk/>
            <pc:sldMk cId="3037356236" sldId="318"/>
            <ac:picMk id="5" creationId="{D54D3664-7F64-2B76-30C1-165D49A74E6B}"/>
          </ac:picMkLst>
        </pc:picChg>
        <pc:picChg chg="add mod">
          <ac:chgData name="Younes Yuu" userId="e8f34834f06bec55" providerId="LiveId" clId="{CCD36691-A104-4050-84D8-F6A7128B6692}" dt="2025-07-17T14:41:08.482" v="1918" actId="962"/>
          <ac:picMkLst>
            <pc:docMk/>
            <pc:sldMk cId="3037356236" sldId="318"/>
            <ac:picMk id="8" creationId="{DEC2E80C-745B-0895-5502-96E243BAEEE9}"/>
          </ac:picMkLst>
        </pc:picChg>
      </pc:sldChg>
      <pc:sldChg chg="addSp delSp modSp mod ord">
        <pc:chgData name="Younes Yuu" userId="e8f34834f06bec55" providerId="LiveId" clId="{CCD36691-A104-4050-84D8-F6A7128B6692}" dt="2025-07-20T14:41:28.999" v="3346"/>
        <pc:sldMkLst>
          <pc:docMk/>
          <pc:sldMk cId="3062777563" sldId="319"/>
        </pc:sldMkLst>
        <pc:spChg chg="add mod">
          <ac:chgData name="Younes Yuu" userId="e8f34834f06bec55" providerId="LiveId" clId="{CCD36691-A104-4050-84D8-F6A7128B6692}" dt="2025-07-20T14:41:28.999" v="3346"/>
          <ac:spMkLst>
            <pc:docMk/>
            <pc:sldMk cId="3062777563" sldId="319"/>
            <ac:spMk id="2" creationId="{EF8BF77E-A493-7ED0-E90E-909F8365EF69}"/>
          </ac:spMkLst>
        </pc:spChg>
        <pc:spChg chg="add mod ord">
          <ac:chgData name="Younes Yuu" userId="e8f34834f06bec55" providerId="LiveId" clId="{CCD36691-A104-4050-84D8-F6A7128B6692}" dt="2025-07-16T14:20:41.966" v="1573" actId="1036"/>
          <ac:spMkLst>
            <pc:docMk/>
            <pc:sldMk cId="3062777563" sldId="319"/>
            <ac:spMk id="7" creationId="{B99D83C4-1003-A637-CB68-B967ED96A516}"/>
          </ac:spMkLst>
        </pc:spChg>
        <pc:picChg chg="add mod">
          <ac:chgData name="Younes Yuu" userId="e8f34834f06bec55" providerId="LiveId" clId="{CCD36691-A104-4050-84D8-F6A7128B6692}" dt="2025-07-17T14:44:44.893" v="1943" actId="962"/>
          <ac:picMkLst>
            <pc:docMk/>
            <pc:sldMk cId="3062777563" sldId="319"/>
            <ac:picMk id="5" creationId="{662A4C53-9CB1-671D-9630-3A25FDDD3B2E}"/>
          </ac:picMkLst>
        </pc:picChg>
      </pc:sldChg>
      <pc:sldChg chg="addSp delSp modSp mod ord">
        <pc:chgData name="Younes Yuu" userId="e8f34834f06bec55" providerId="LiveId" clId="{CCD36691-A104-4050-84D8-F6A7128B6692}" dt="2025-07-19T13:55:48.864" v="3216" actId="1035"/>
        <pc:sldMkLst>
          <pc:docMk/>
          <pc:sldMk cId="3379802574" sldId="320"/>
        </pc:sldMkLst>
        <pc:spChg chg="add mod ord">
          <ac:chgData name="Younes Yuu" userId="e8f34834f06bec55" providerId="LiveId" clId="{CCD36691-A104-4050-84D8-F6A7128B6692}" dt="2025-07-16T14:20:48.773" v="1593" actId="1035"/>
          <ac:spMkLst>
            <pc:docMk/>
            <pc:sldMk cId="3379802574" sldId="320"/>
            <ac:spMk id="3" creationId="{65B843CB-3187-4097-D76F-BEF4C425EDCD}"/>
          </ac:spMkLst>
        </pc:spChg>
        <pc:spChg chg="add mod">
          <ac:chgData name="Younes Yuu" userId="e8f34834f06bec55" providerId="LiveId" clId="{CCD36691-A104-4050-84D8-F6A7128B6692}" dt="2025-07-19T13:55:48.864" v="3216" actId="1035"/>
          <ac:spMkLst>
            <pc:docMk/>
            <pc:sldMk cId="3379802574" sldId="320"/>
            <ac:spMk id="6" creationId="{4D462FDC-17E4-FEAA-163E-211B075B7B77}"/>
          </ac:spMkLst>
        </pc:spChg>
        <pc:picChg chg="add mod">
          <ac:chgData name="Younes Yuu" userId="e8f34834f06bec55" providerId="LiveId" clId="{CCD36691-A104-4050-84D8-F6A7128B6692}" dt="2025-07-17T14:44:50.936" v="1944" actId="962"/>
          <ac:picMkLst>
            <pc:docMk/>
            <pc:sldMk cId="3379802574" sldId="320"/>
            <ac:picMk id="5" creationId="{D903E122-D0CF-0581-EED7-37A4EF087C89}"/>
          </ac:picMkLst>
        </pc:picChg>
      </pc:sldChg>
      <pc:sldChg chg="addSp delSp modSp mod ord">
        <pc:chgData name="Younes Yuu" userId="e8f34834f06bec55" providerId="LiveId" clId="{CCD36691-A104-4050-84D8-F6A7128B6692}" dt="2025-07-20T14:41:13.407" v="3342"/>
        <pc:sldMkLst>
          <pc:docMk/>
          <pc:sldMk cId="2702485390" sldId="321"/>
        </pc:sldMkLst>
        <pc:spChg chg="mod">
          <ac:chgData name="Younes Yuu" userId="e8f34834f06bec55" providerId="LiveId" clId="{CCD36691-A104-4050-84D8-F6A7128B6692}" dt="2025-07-15T15:01:08.823" v="1210" actId="1076"/>
          <ac:spMkLst>
            <pc:docMk/>
            <pc:sldMk cId="2702485390" sldId="321"/>
            <ac:spMk id="2" creationId="{9F882D03-6718-DA92-15B5-A6CD63F87CDD}"/>
          </ac:spMkLst>
        </pc:spChg>
        <pc:spChg chg="add mod">
          <ac:chgData name="Younes Yuu" userId="e8f34834f06bec55" providerId="LiveId" clId="{CCD36691-A104-4050-84D8-F6A7128B6692}" dt="2025-07-20T14:41:13.407" v="3342"/>
          <ac:spMkLst>
            <pc:docMk/>
            <pc:sldMk cId="2702485390" sldId="321"/>
            <ac:spMk id="3" creationId="{EE46E9D5-750B-08CB-3CDA-A5F43E4E1D8F}"/>
          </ac:spMkLst>
        </pc:spChg>
        <pc:picChg chg="add mod">
          <ac:chgData name="Younes Yuu" userId="e8f34834f06bec55" providerId="LiveId" clId="{CCD36691-A104-4050-84D8-F6A7128B6692}" dt="2025-07-17T14:46:44.025" v="1951" actId="962"/>
          <ac:picMkLst>
            <pc:docMk/>
            <pc:sldMk cId="2702485390" sldId="321"/>
            <ac:picMk id="7" creationId="{460C40FA-A790-BFB8-E16E-4918E9499DCC}"/>
          </ac:picMkLst>
        </pc:picChg>
      </pc:sldChg>
      <pc:sldChg chg="addSp delSp modSp mod ord">
        <pc:chgData name="Younes Yuu" userId="e8f34834f06bec55" providerId="LiveId" clId="{CCD36691-A104-4050-84D8-F6A7128B6692}" dt="2025-07-19T13:55:21.698" v="3192" actId="1038"/>
        <pc:sldMkLst>
          <pc:docMk/>
          <pc:sldMk cId="3442065026" sldId="322"/>
        </pc:sldMkLst>
        <pc:spChg chg="add mod">
          <ac:chgData name="Younes Yuu" userId="e8f34834f06bec55" providerId="LiveId" clId="{CCD36691-A104-4050-84D8-F6A7128B6692}" dt="2025-07-19T13:55:21.698" v="3192" actId="1038"/>
          <ac:spMkLst>
            <pc:docMk/>
            <pc:sldMk cId="3442065026" sldId="322"/>
            <ac:spMk id="2" creationId="{39CA81B3-2F41-5529-734A-70C96CDB2C84}"/>
          </ac:spMkLst>
        </pc:spChg>
        <pc:spChg chg="add mod ord">
          <ac:chgData name="Younes Yuu" userId="e8f34834f06bec55" providerId="LiveId" clId="{CCD36691-A104-4050-84D8-F6A7128B6692}" dt="2025-07-15T15:05:50.164" v="1315" actId="167"/>
          <ac:spMkLst>
            <pc:docMk/>
            <pc:sldMk cId="3442065026" sldId="322"/>
            <ac:spMk id="13" creationId="{720B2CED-E385-344E-9467-704513CA4894}"/>
          </ac:spMkLst>
        </pc:spChg>
        <pc:picChg chg="add mod">
          <ac:chgData name="Younes Yuu" userId="e8f34834f06bec55" providerId="LiveId" clId="{CCD36691-A104-4050-84D8-F6A7128B6692}" dt="2025-07-17T14:46:47.314" v="1952" actId="962"/>
          <ac:picMkLst>
            <pc:docMk/>
            <pc:sldMk cId="3442065026" sldId="322"/>
            <ac:picMk id="14" creationId="{19EC7D16-948A-E8AB-4B0A-1C5EA80B70F4}"/>
          </ac:picMkLst>
        </pc:picChg>
      </pc:sldChg>
      <pc:sldChg chg="addSp delSp modSp mod">
        <pc:chgData name="Younes Yuu" userId="e8f34834f06bec55" providerId="LiveId" clId="{CCD36691-A104-4050-84D8-F6A7128B6692}" dt="2025-08-11T14:18:13.745" v="3468" actId="1076"/>
        <pc:sldMkLst>
          <pc:docMk/>
          <pc:sldMk cId="3502704823" sldId="323"/>
        </pc:sldMkLst>
        <pc:spChg chg="add del mod ord">
          <ac:chgData name="Younes Yuu" userId="e8f34834f06bec55" providerId="LiveId" clId="{CCD36691-A104-4050-84D8-F6A7128B6692}" dt="2025-07-15T14:52:56.486" v="1180" actId="167"/>
          <ac:spMkLst>
            <pc:docMk/>
            <pc:sldMk cId="3502704823" sldId="323"/>
            <ac:spMk id="2" creationId="{D2DA006B-D76A-7294-4219-0524CEE68476}"/>
          </ac:spMkLst>
        </pc:spChg>
        <pc:spChg chg="add mod">
          <ac:chgData name="Younes Yuu" userId="e8f34834f06bec55" providerId="LiveId" clId="{CCD36691-A104-4050-84D8-F6A7128B6692}" dt="2025-07-20T14:41:20.535" v="3344"/>
          <ac:spMkLst>
            <pc:docMk/>
            <pc:sldMk cId="3502704823" sldId="323"/>
            <ac:spMk id="4" creationId="{10A9AE95-428F-3DE3-CE83-B3B88E7622CB}"/>
          </ac:spMkLst>
        </pc:spChg>
        <pc:graphicFrameChg chg="add mod modGraphic">
          <ac:chgData name="Younes Yuu" userId="e8f34834f06bec55" providerId="LiveId" clId="{CCD36691-A104-4050-84D8-F6A7128B6692}" dt="2025-08-11T14:18:13.745" v="3468" actId="1076"/>
          <ac:graphicFrameMkLst>
            <pc:docMk/>
            <pc:sldMk cId="3502704823" sldId="323"/>
            <ac:graphicFrameMk id="5" creationId="{902B7372-2BEA-1099-1EC7-3004D33761EA}"/>
          </ac:graphicFrameMkLst>
        </pc:graphicFrameChg>
        <pc:graphicFrameChg chg="add mod modGraphic">
          <ac:chgData name="Younes Yuu" userId="e8f34834f06bec55" providerId="LiveId" clId="{CCD36691-A104-4050-84D8-F6A7128B6692}" dt="2025-08-11T14:18:09.099" v="3467" actId="1076"/>
          <ac:graphicFrameMkLst>
            <pc:docMk/>
            <pc:sldMk cId="3502704823" sldId="323"/>
            <ac:graphicFrameMk id="6" creationId="{BF8BD703-85DB-661D-9A0C-39300B5F7D56}"/>
          </ac:graphicFrameMkLst>
        </pc:graphicFrameChg>
        <pc:picChg chg="add mod">
          <ac:chgData name="Younes Yuu" userId="e8f34834f06bec55" providerId="LiveId" clId="{CCD36691-A104-4050-84D8-F6A7128B6692}" dt="2025-07-17T14:42:35.544" v="1927" actId="962"/>
          <ac:picMkLst>
            <pc:docMk/>
            <pc:sldMk cId="3502704823" sldId="323"/>
            <ac:picMk id="9" creationId="{02660E8F-333F-E3B4-E4A2-9E9785310E66}"/>
          </ac:picMkLst>
        </pc:picChg>
      </pc:sldChg>
      <pc:sldChg chg="addSp delSp modSp mod ord">
        <pc:chgData name="Younes Yuu" userId="e8f34834f06bec55" providerId="LiveId" clId="{CCD36691-A104-4050-84D8-F6A7128B6692}" dt="2025-08-11T14:18:20.131" v="3492" actId="1036"/>
        <pc:sldMkLst>
          <pc:docMk/>
          <pc:sldMk cId="2967757050" sldId="324"/>
        </pc:sldMkLst>
        <pc:spChg chg="add mod">
          <ac:chgData name="Younes Yuu" userId="e8f34834f06bec55" providerId="LiveId" clId="{CCD36691-A104-4050-84D8-F6A7128B6692}" dt="2025-07-19T13:55:34.095" v="3206" actId="1037"/>
          <ac:spMkLst>
            <pc:docMk/>
            <pc:sldMk cId="2967757050" sldId="324"/>
            <ac:spMk id="2" creationId="{B6015442-FA09-8FF6-2B4B-A59DDEA0F827}"/>
          </ac:spMkLst>
        </pc:spChg>
        <pc:spChg chg="add mod ord">
          <ac:chgData name="Younes Yuu" userId="e8f34834f06bec55" providerId="LiveId" clId="{CCD36691-A104-4050-84D8-F6A7128B6692}" dt="2025-07-15T14:52:52.290" v="1179" actId="167"/>
          <ac:spMkLst>
            <pc:docMk/>
            <pc:sldMk cId="2967757050" sldId="324"/>
            <ac:spMk id="6" creationId="{EDA6E90F-F0CF-E044-9B3E-533C410A95EC}"/>
          </ac:spMkLst>
        </pc:spChg>
        <pc:graphicFrameChg chg="add mod">
          <ac:chgData name="Younes Yuu" userId="e8f34834f06bec55" providerId="LiveId" clId="{CCD36691-A104-4050-84D8-F6A7128B6692}" dt="2025-08-11T14:18:20.131" v="3492" actId="1036"/>
          <ac:graphicFrameMkLst>
            <pc:docMk/>
            <pc:sldMk cId="2967757050" sldId="324"/>
            <ac:graphicFrameMk id="3" creationId="{7E13EADE-4914-0FBC-FE19-68CD22D45484}"/>
          </ac:graphicFrameMkLst>
        </pc:graphicFrameChg>
        <pc:graphicFrameChg chg="add mod">
          <ac:chgData name="Younes Yuu" userId="e8f34834f06bec55" providerId="LiveId" clId="{CCD36691-A104-4050-84D8-F6A7128B6692}" dt="2025-08-11T14:18:20.131" v="3492" actId="1036"/>
          <ac:graphicFrameMkLst>
            <pc:docMk/>
            <pc:sldMk cId="2967757050" sldId="324"/>
            <ac:graphicFrameMk id="10" creationId="{B7AE6A76-4DCB-1CDC-4869-D153135C2EE8}"/>
          </ac:graphicFrameMkLst>
        </pc:graphicFrameChg>
        <pc:picChg chg="add mod">
          <ac:chgData name="Younes Yuu" userId="e8f34834f06bec55" providerId="LiveId" clId="{CCD36691-A104-4050-84D8-F6A7128B6692}" dt="2025-07-17T14:42:40.542" v="1928" actId="962"/>
          <ac:picMkLst>
            <pc:docMk/>
            <pc:sldMk cId="2967757050" sldId="324"/>
            <ac:picMk id="8" creationId="{B94CFC5A-52E2-36CC-4E1A-0DA19AC08ABA}"/>
          </ac:picMkLst>
        </pc:picChg>
      </pc:sldChg>
      <pc:sldChg chg="addSp delSp modSp mod modTransition">
        <pc:chgData name="Younes Yuu" userId="e8f34834f06bec55" providerId="LiveId" clId="{CCD36691-A104-4050-84D8-F6A7128B6692}" dt="2025-08-06T16:52:32.482" v="3430"/>
        <pc:sldMkLst>
          <pc:docMk/>
          <pc:sldMk cId="4238591656" sldId="325"/>
        </pc:sldMkLst>
        <pc:spChg chg="mod">
          <ac:chgData name="Younes Yuu" userId="e8f34834f06bec55" providerId="LiveId" clId="{CCD36691-A104-4050-84D8-F6A7128B6692}" dt="2025-07-20T14:59:34.622" v="3405" actId="1076"/>
          <ac:spMkLst>
            <pc:docMk/>
            <pc:sldMk cId="4238591656" sldId="325"/>
            <ac:spMk id="3" creationId="{D4909C07-2DB5-AA78-7BDB-C5C3733F8105}"/>
          </ac:spMkLst>
        </pc:spChg>
        <pc:spChg chg="mod">
          <ac:chgData name="Younes Yuu" userId="e8f34834f06bec55" providerId="LiveId" clId="{CCD36691-A104-4050-84D8-F6A7128B6692}" dt="2025-07-16T13:41:55.029" v="1394" actId="1076"/>
          <ac:spMkLst>
            <pc:docMk/>
            <pc:sldMk cId="4238591656" sldId="325"/>
            <ac:spMk id="5" creationId="{6854D056-B6B1-C161-A6CF-D4DEDA23EAF2}"/>
          </ac:spMkLst>
        </pc:spChg>
        <pc:spChg chg="add mod">
          <ac:chgData name="Younes Yuu" userId="e8f34834f06bec55" providerId="LiveId" clId="{CCD36691-A104-4050-84D8-F6A7128B6692}" dt="2025-07-16T13:42:01.148" v="1395" actId="1076"/>
          <ac:spMkLst>
            <pc:docMk/>
            <pc:sldMk cId="4238591656" sldId="325"/>
            <ac:spMk id="7" creationId="{CCF02506-BA56-3B04-3EE0-9DCE4AAB81E4}"/>
          </ac:spMkLst>
        </pc:spChg>
        <pc:spChg chg="add mod">
          <ac:chgData name="Younes Yuu" userId="e8f34834f06bec55" providerId="LiveId" clId="{CCD36691-A104-4050-84D8-F6A7128B6692}" dt="2025-07-16T13:41:04.028" v="1387" actId="1076"/>
          <ac:spMkLst>
            <pc:docMk/>
            <pc:sldMk cId="4238591656" sldId="325"/>
            <ac:spMk id="9" creationId="{615B0D55-801E-FDDC-35A9-7CF74A2B3761}"/>
          </ac:spMkLst>
        </pc:spChg>
      </pc:sldChg>
      <pc:sldChg chg="addSp delSp modSp mod modTransition delAnim modAnim">
        <pc:chgData name="Younes Yuu" userId="e8f34834f06bec55" providerId="LiveId" clId="{CCD36691-A104-4050-84D8-F6A7128B6692}" dt="2025-07-19T15:38:26.111" v="3317" actId="1076"/>
        <pc:sldMkLst>
          <pc:docMk/>
          <pc:sldMk cId="1773190970" sldId="11536"/>
        </pc:sldMkLst>
        <pc:spChg chg="mod">
          <ac:chgData name="Younes Yuu" userId="e8f34834f06bec55" providerId="LiveId" clId="{CCD36691-A104-4050-84D8-F6A7128B6692}" dt="2025-07-19T15:36:30.534" v="3268" actId="1076"/>
          <ac:spMkLst>
            <pc:docMk/>
            <pc:sldMk cId="1773190970" sldId="11536"/>
            <ac:spMk id="5" creationId="{785FD353-831A-417A-E69B-975A3FCE1EEE}"/>
          </ac:spMkLst>
        </pc:spChg>
        <pc:spChg chg="add mod">
          <ac:chgData name="Younes Yuu" userId="e8f34834f06bec55" providerId="LiveId" clId="{CCD36691-A104-4050-84D8-F6A7128B6692}" dt="2025-07-19T15:36:52.465" v="3306" actId="1036"/>
          <ac:spMkLst>
            <pc:docMk/>
            <pc:sldMk cId="1773190970" sldId="11536"/>
            <ac:spMk id="8" creationId="{EF179F87-7A6A-6D65-1CDC-318332140816}"/>
          </ac:spMkLst>
        </pc:spChg>
        <pc:grpChg chg="add mod">
          <ac:chgData name="Younes Yuu" userId="e8f34834f06bec55" providerId="LiveId" clId="{CCD36691-A104-4050-84D8-F6A7128B6692}" dt="2025-07-19T15:38:26.111" v="3317" actId="1076"/>
          <ac:grpSpMkLst>
            <pc:docMk/>
            <pc:sldMk cId="1773190970" sldId="11536"/>
            <ac:grpSpMk id="9" creationId="{7B74DF13-06F0-6D1E-1403-8E1BBA14A8F5}"/>
          </ac:grpSpMkLst>
        </pc:grpChg>
        <pc:picChg chg="mod">
          <ac:chgData name="Younes Yuu" userId="e8f34834f06bec55" providerId="LiveId" clId="{CCD36691-A104-4050-84D8-F6A7128B6692}" dt="2025-07-19T15:36:52.465" v="3306" actId="1036"/>
          <ac:picMkLst>
            <pc:docMk/>
            <pc:sldMk cId="1773190970" sldId="11536"/>
            <ac:picMk id="6" creationId="{E92DB90C-8ADE-467D-9A6C-5F2961056940}"/>
          </ac:picMkLst>
        </pc:picChg>
        <pc:picChg chg="mod">
          <ac:chgData name="Younes Yuu" userId="e8f34834f06bec55" providerId="LiveId" clId="{CCD36691-A104-4050-84D8-F6A7128B6692}" dt="2025-07-19T15:38:16.042" v="3315"/>
          <ac:picMkLst>
            <pc:docMk/>
            <pc:sldMk cId="1773190970" sldId="11536"/>
            <ac:picMk id="10" creationId="{9362B3D5-1E66-9709-F513-BD695461964F}"/>
          </ac:picMkLst>
        </pc:picChg>
      </pc:sldChg>
      <pc:sldChg chg="delSp modSp">
        <pc:chgData name="Younes Yuu" userId="e8f34834f06bec55" providerId="LiveId" clId="{CCD36691-A104-4050-84D8-F6A7128B6692}" dt="2025-07-17T14:48:55.335" v="1970" actId="962"/>
        <pc:sldMkLst>
          <pc:docMk/>
          <pc:sldMk cId="3899544163" sldId="11549"/>
        </pc:sldMkLst>
        <pc:picChg chg="mod topLvl">
          <ac:chgData name="Younes Yuu" userId="e8f34834f06bec55" providerId="LiveId" clId="{CCD36691-A104-4050-84D8-F6A7128B6692}" dt="2025-07-17T14:48:55.335" v="1970" actId="962"/>
          <ac:picMkLst>
            <pc:docMk/>
            <pc:sldMk cId="3899544163" sldId="11549"/>
            <ac:picMk id="4" creationId="{E6E23CCB-A104-C234-5100-C6DB47ECF88B}"/>
          </ac:picMkLst>
        </pc:picChg>
      </pc:sldChg>
      <pc:sldChg chg="addSp delSp modSp mod">
        <pc:chgData name="Younes Yuu" userId="e8f34834f06bec55" providerId="LiveId" clId="{CCD36691-A104-4050-84D8-F6A7128B6692}" dt="2025-07-24T13:28:57.744" v="3410" actId="1076"/>
        <pc:sldMkLst>
          <pc:docMk/>
          <pc:sldMk cId="3217444194" sldId="11550"/>
        </pc:sldMkLst>
        <pc:spChg chg="add mod">
          <ac:chgData name="Younes Yuu" userId="e8f34834f06bec55" providerId="LiveId" clId="{CCD36691-A104-4050-84D8-F6A7128B6692}" dt="2025-07-24T13:28:57.744" v="3410" actId="1076"/>
          <ac:spMkLst>
            <pc:docMk/>
            <pc:sldMk cId="3217444194" sldId="11550"/>
            <ac:spMk id="11" creationId="{4DA59A5A-AACE-2D34-F763-9B75779F9CBD}"/>
          </ac:spMkLst>
        </pc:spChg>
        <pc:spChg chg="mod">
          <ac:chgData name="Younes Yuu" userId="e8f34834f06bec55" providerId="LiveId" clId="{CCD36691-A104-4050-84D8-F6A7128B6692}" dt="2025-07-20T14:58:26.035" v="3402" actId="1076"/>
          <ac:spMkLst>
            <pc:docMk/>
            <pc:sldMk cId="3217444194" sldId="11550"/>
            <ac:spMk id="13" creationId="{FB4741E8-64C4-7E22-14A8-A063CC406BF5}"/>
          </ac:spMkLst>
        </pc:spChg>
        <pc:spChg chg="mod">
          <ac:chgData name="Younes Yuu" userId="e8f34834f06bec55" providerId="LiveId" clId="{CCD36691-A104-4050-84D8-F6A7128B6692}" dt="2025-07-19T15:31:20.217" v="3264" actId="1076"/>
          <ac:spMkLst>
            <pc:docMk/>
            <pc:sldMk cId="3217444194" sldId="11550"/>
            <ac:spMk id="14" creationId="{3AD6174A-849C-69D3-0113-1EAE127BBB1B}"/>
          </ac:spMkLst>
        </pc:spChg>
        <pc:grpChg chg="mod">
          <ac:chgData name="Younes Yuu" userId="e8f34834f06bec55" providerId="LiveId" clId="{CCD36691-A104-4050-84D8-F6A7128B6692}" dt="2025-07-20T14:58:23.840" v="3401" actId="1038"/>
          <ac:grpSpMkLst>
            <pc:docMk/>
            <pc:sldMk cId="3217444194" sldId="11550"/>
            <ac:grpSpMk id="3" creationId="{F8AC623E-8389-AAC4-3A0E-B956F82E0794}"/>
          </ac:grpSpMkLst>
        </pc:grpChg>
        <pc:picChg chg="add mod">
          <ac:chgData name="Younes Yuu" userId="e8f34834f06bec55" providerId="LiveId" clId="{CCD36691-A104-4050-84D8-F6A7128B6692}" dt="2025-07-19T15:37:09.088" v="3309" actId="1076"/>
          <ac:picMkLst>
            <pc:docMk/>
            <pc:sldMk cId="3217444194" sldId="11550"/>
            <ac:picMk id="17" creationId="{20F545B1-C8D2-ACB7-E877-C501C6B7B88A}"/>
          </ac:picMkLst>
        </pc:picChg>
        <pc:picChg chg="add mod">
          <ac:chgData name="Younes Yuu" userId="e8f34834f06bec55" providerId="LiveId" clId="{CCD36691-A104-4050-84D8-F6A7128B6692}" dt="2025-07-19T15:37:33.689" v="3311" actId="1076"/>
          <ac:picMkLst>
            <pc:docMk/>
            <pc:sldMk cId="3217444194" sldId="11550"/>
            <ac:picMk id="18" creationId="{1BEB3850-8901-E2C9-DDB8-F671BD9422E4}"/>
          </ac:picMkLst>
        </pc:picChg>
        <pc:picChg chg="add mod">
          <ac:chgData name="Younes Yuu" userId="e8f34834f06bec55" providerId="LiveId" clId="{CCD36691-A104-4050-84D8-F6A7128B6692}" dt="2025-07-19T15:37:33.689" v="3311" actId="1076"/>
          <ac:picMkLst>
            <pc:docMk/>
            <pc:sldMk cId="3217444194" sldId="11550"/>
            <ac:picMk id="19" creationId="{FB8A98EF-C124-2156-03C0-07C2BC0CC270}"/>
          </ac:picMkLst>
        </pc:picChg>
        <pc:picChg chg="add mod">
          <ac:chgData name="Younes Yuu" userId="e8f34834f06bec55" providerId="LiveId" clId="{CCD36691-A104-4050-84D8-F6A7128B6692}" dt="2025-07-19T15:37:33.689" v="3311" actId="1076"/>
          <ac:picMkLst>
            <pc:docMk/>
            <pc:sldMk cId="3217444194" sldId="11550"/>
            <ac:picMk id="20" creationId="{D0ED7AB8-E5E9-D104-48B2-7D6EF3511BFB}"/>
          </ac:picMkLst>
        </pc:picChg>
      </pc:sldChg>
      <pc:sldChg chg="addSp delSp modSp mod">
        <pc:chgData name="Younes Yuu" userId="e8f34834f06bec55" providerId="LiveId" clId="{CCD36691-A104-4050-84D8-F6A7128B6692}" dt="2025-07-20T14:57:16.901" v="3385" actId="1038"/>
        <pc:sldMkLst>
          <pc:docMk/>
          <pc:sldMk cId="4195852445" sldId="11551"/>
        </pc:sldMkLst>
        <pc:spChg chg="add mod">
          <ac:chgData name="Younes Yuu" userId="e8f34834f06bec55" providerId="LiveId" clId="{CCD36691-A104-4050-84D8-F6A7128B6692}" dt="2025-07-19T13:55:06.615" v="3141" actId="1035"/>
          <ac:spMkLst>
            <pc:docMk/>
            <pc:sldMk cId="4195852445" sldId="11551"/>
            <ac:spMk id="3" creationId="{DFCD173A-254B-DB1D-F4F0-F3B10B4B1DA6}"/>
          </ac:spMkLst>
        </pc:spChg>
        <pc:spChg chg="mod">
          <ac:chgData name="Younes Yuu" userId="e8f34834f06bec55" providerId="LiveId" clId="{CCD36691-A104-4050-84D8-F6A7128B6692}" dt="2025-07-20T14:57:16.901" v="3385" actId="1038"/>
          <ac:spMkLst>
            <pc:docMk/>
            <pc:sldMk cId="4195852445" sldId="11551"/>
            <ac:spMk id="8" creationId="{3CD7FA7D-9CCD-0653-3207-F9E2938DE9EC}"/>
          </ac:spMkLst>
        </pc:spChg>
        <pc:spChg chg="add mod ord">
          <ac:chgData name="Younes Yuu" userId="e8f34834f06bec55" providerId="LiveId" clId="{CCD36691-A104-4050-84D8-F6A7128B6692}" dt="2025-07-17T14:35:50.532" v="1884" actId="962"/>
          <ac:spMkLst>
            <pc:docMk/>
            <pc:sldMk cId="4195852445" sldId="11551"/>
            <ac:spMk id="15" creationId="{BF7BC93D-32D8-8882-AFBE-B170AC069C8E}"/>
          </ac:spMkLst>
        </pc:spChg>
        <pc:spChg chg="mod topLvl">
          <ac:chgData name="Younes Yuu" userId="e8f34834f06bec55" providerId="LiveId" clId="{CCD36691-A104-4050-84D8-F6A7128B6692}" dt="2025-07-17T14:38:37.570" v="1891" actId="962"/>
          <ac:spMkLst>
            <pc:docMk/>
            <pc:sldMk cId="4195852445" sldId="11551"/>
            <ac:spMk id="18" creationId="{977A8BAA-F1B7-700A-32CE-21C6B20F82CF}"/>
          </ac:spMkLst>
        </pc:spChg>
        <pc:picChg chg="add mod">
          <ac:chgData name="Younes Yuu" userId="e8f34834f06bec55" providerId="LiveId" clId="{CCD36691-A104-4050-84D8-F6A7128B6692}" dt="2025-07-17T14:41:22.526" v="1919" actId="962"/>
          <ac:picMkLst>
            <pc:docMk/>
            <pc:sldMk cId="4195852445" sldId="11551"/>
            <ac:picMk id="2" creationId="{C9C1977C-971C-AA61-BE58-6BC777306846}"/>
          </ac:picMkLst>
        </pc:picChg>
        <pc:picChg chg="mod topLvl">
          <ac:chgData name="Younes Yuu" userId="e8f34834f06bec55" providerId="LiveId" clId="{CCD36691-A104-4050-84D8-F6A7128B6692}" dt="2025-07-17T14:38:00.060" v="1888" actId="962"/>
          <ac:picMkLst>
            <pc:docMk/>
            <pc:sldMk cId="4195852445" sldId="11551"/>
            <ac:picMk id="17" creationId="{65E739A3-E17F-4112-C62B-A7F4EFE1DC88}"/>
          </ac:picMkLst>
        </pc:picChg>
      </pc:sldChg>
      <pc:sldChg chg="addSp delSp modSp mod">
        <pc:chgData name="Younes Yuu" userId="e8f34834f06bec55" providerId="LiveId" clId="{CCD36691-A104-4050-84D8-F6A7128B6692}" dt="2025-08-11T14:18:23.820" v="3517" actId="1036"/>
        <pc:sldMkLst>
          <pc:docMk/>
          <pc:sldMk cId="4122176024" sldId="11552"/>
        </pc:sldMkLst>
        <pc:spChg chg="add mod">
          <ac:chgData name="Younes Yuu" userId="e8f34834f06bec55" providerId="LiveId" clId="{CCD36691-A104-4050-84D8-F6A7128B6692}" dt="2025-07-19T13:55:42.042" v="3209" actId="1076"/>
          <ac:spMkLst>
            <pc:docMk/>
            <pc:sldMk cId="4122176024" sldId="11552"/>
            <ac:spMk id="3" creationId="{27FC9549-3ECF-982C-66DE-45139AB84EC6}"/>
          </ac:spMkLst>
        </pc:spChg>
        <pc:spChg chg="add mod ord">
          <ac:chgData name="Younes Yuu" userId="e8f34834f06bec55" providerId="LiveId" clId="{CCD36691-A104-4050-84D8-F6A7128B6692}" dt="2025-07-15T14:52:48.778" v="1178" actId="167"/>
          <ac:spMkLst>
            <pc:docMk/>
            <pc:sldMk cId="4122176024" sldId="11552"/>
            <ac:spMk id="6" creationId="{D49262E6-5054-3166-9892-B815444DF8F3}"/>
          </ac:spMkLst>
        </pc:spChg>
        <pc:graphicFrameChg chg="add mod">
          <ac:chgData name="Younes Yuu" userId="e8f34834f06bec55" providerId="LiveId" clId="{CCD36691-A104-4050-84D8-F6A7128B6692}" dt="2025-08-11T14:18:23.820" v="3517" actId="1036"/>
          <ac:graphicFrameMkLst>
            <pc:docMk/>
            <pc:sldMk cId="4122176024" sldId="11552"/>
            <ac:graphicFrameMk id="10" creationId="{C6C6759C-3557-7D82-A65E-BD2FB7953AEB}"/>
          </ac:graphicFrameMkLst>
        </pc:graphicFrameChg>
        <pc:graphicFrameChg chg="add mod">
          <ac:chgData name="Younes Yuu" userId="e8f34834f06bec55" providerId="LiveId" clId="{CCD36691-A104-4050-84D8-F6A7128B6692}" dt="2025-08-11T14:18:23.820" v="3517" actId="1036"/>
          <ac:graphicFrameMkLst>
            <pc:docMk/>
            <pc:sldMk cId="4122176024" sldId="11552"/>
            <ac:graphicFrameMk id="12" creationId="{62B0A6F0-90FE-7426-35E4-AA9F1C88C29F}"/>
          </ac:graphicFrameMkLst>
        </pc:graphicFrameChg>
        <pc:picChg chg="add mod">
          <ac:chgData name="Younes Yuu" userId="e8f34834f06bec55" providerId="LiveId" clId="{CCD36691-A104-4050-84D8-F6A7128B6692}" dt="2025-07-17T14:44:34.708" v="1941" actId="962"/>
          <ac:picMkLst>
            <pc:docMk/>
            <pc:sldMk cId="4122176024" sldId="11552"/>
            <ac:picMk id="2" creationId="{BBBDCA69-660F-CD1E-51F4-C962728F244B}"/>
          </ac:picMkLst>
        </pc:picChg>
        <pc:picChg chg="add mod">
          <ac:chgData name="Younes Yuu" userId="e8f34834f06bec55" providerId="LiveId" clId="{CCD36691-A104-4050-84D8-F6A7128B6692}" dt="2025-07-17T14:42:46.720" v="1929" actId="962"/>
          <ac:picMkLst>
            <pc:docMk/>
            <pc:sldMk cId="4122176024" sldId="11552"/>
            <ac:picMk id="8" creationId="{F45FDC19-6724-29A4-F397-6AD9BE08639F}"/>
          </ac:picMkLst>
        </pc:picChg>
      </pc:sldChg>
      <pc:sldChg chg="addSp delSp modSp mod ord">
        <pc:chgData name="Younes Yuu" userId="e8f34834f06bec55" providerId="LiveId" clId="{CCD36691-A104-4050-84D8-F6A7128B6692}" dt="2025-07-19T13:55:54" v="3224" actId="1035"/>
        <pc:sldMkLst>
          <pc:docMk/>
          <pc:sldMk cId="318868616" sldId="11553"/>
        </pc:sldMkLst>
        <pc:spChg chg="add mod ord">
          <ac:chgData name="Younes Yuu" userId="e8f34834f06bec55" providerId="LiveId" clId="{CCD36691-A104-4050-84D8-F6A7128B6692}" dt="2025-07-16T14:20:24.272" v="1523" actId="167"/>
          <ac:spMkLst>
            <pc:docMk/>
            <pc:sldMk cId="318868616" sldId="11553"/>
            <ac:spMk id="3" creationId="{B1F694B7-DFCB-E43C-CC23-A76D3B4E0599}"/>
          </ac:spMkLst>
        </pc:spChg>
        <pc:spChg chg="add mod">
          <ac:chgData name="Younes Yuu" userId="e8f34834f06bec55" providerId="LiveId" clId="{CCD36691-A104-4050-84D8-F6A7128B6692}" dt="2025-07-19T13:55:54" v="3224" actId="1035"/>
          <ac:spMkLst>
            <pc:docMk/>
            <pc:sldMk cId="318868616" sldId="11553"/>
            <ac:spMk id="6" creationId="{0B7F14BF-12FE-B392-CF0A-8371458B57BA}"/>
          </ac:spMkLst>
        </pc:spChg>
        <pc:picChg chg="add mod">
          <ac:chgData name="Younes Yuu" userId="e8f34834f06bec55" providerId="LiveId" clId="{CCD36691-A104-4050-84D8-F6A7128B6692}" dt="2025-07-17T14:44:54.925" v="1945" actId="962"/>
          <ac:picMkLst>
            <pc:docMk/>
            <pc:sldMk cId="318868616" sldId="11553"/>
            <ac:picMk id="5" creationId="{3DA96608-AB9E-E5EE-EA22-2D26B9422A48}"/>
          </ac:picMkLst>
        </pc:picChg>
      </pc:sldChg>
      <pc:sldChg chg="addSp delSp modSp mod ord">
        <pc:chgData name="Younes Yuu" userId="e8f34834f06bec55" providerId="LiveId" clId="{CCD36691-A104-4050-84D8-F6A7128B6692}" dt="2025-08-11T14:17:14.726" v="3457" actId="1076"/>
        <pc:sldMkLst>
          <pc:docMk/>
          <pc:sldMk cId="1081464583" sldId="11554"/>
        </pc:sldMkLst>
        <pc:spChg chg="add mod">
          <ac:chgData name="Younes Yuu" userId="e8f34834f06bec55" providerId="LiveId" clId="{CCD36691-A104-4050-84D8-F6A7128B6692}" dt="2025-07-19T13:55:25.846" v="3194" actId="1076"/>
          <ac:spMkLst>
            <pc:docMk/>
            <pc:sldMk cId="1081464583" sldId="11554"/>
            <ac:spMk id="5" creationId="{82687CF7-DF55-F86E-5669-714CC1BDC000}"/>
          </ac:spMkLst>
        </pc:spChg>
        <pc:spChg chg="add mod ord">
          <ac:chgData name="Younes Yuu" userId="e8f34834f06bec55" providerId="LiveId" clId="{CCD36691-A104-4050-84D8-F6A7128B6692}" dt="2025-07-15T15:06:25.848" v="1364" actId="167"/>
          <ac:spMkLst>
            <pc:docMk/>
            <pc:sldMk cId="1081464583" sldId="11554"/>
            <ac:spMk id="6" creationId="{3486225D-B096-3C9A-9591-6A18F079FA19}"/>
          </ac:spMkLst>
        </pc:spChg>
        <pc:graphicFrameChg chg="add mod">
          <ac:chgData name="Younes Yuu" userId="e8f34834f06bec55" providerId="LiveId" clId="{CCD36691-A104-4050-84D8-F6A7128B6692}" dt="2025-08-11T14:17:14.726" v="3457" actId="1076"/>
          <ac:graphicFrameMkLst>
            <pc:docMk/>
            <pc:sldMk cId="1081464583" sldId="11554"/>
            <ac:graphicFrameMk id="10" creationId="{2397E0B7-BFE7-148A-9DCD-368554E27B82}"/>
          </ac:graphicFrameMkLst>
        </pc:graphicFrameChg>
        <pc:graphicFrameChg chg="add mod">
          <ac:chgData name="Younes Yuu" userId="e8f34834f06bec55" providerId="LiveId" clId="{CCD36691-A104-4050-84D8-F6A7128B6692}" dt="2025-08-11T14:17:14.726" v="3457" actId="1076"/>
          <ac:graphicFrameMkLst>
            <pc:docMk/>
            <pc:sldMk cId="1081464583" sldId="11554"/>
            <ac:graphicFrameMk id="12" creationId="{F5692319-1DF8-FAA6-7754-576AEAE4E8DF}"/>
          </ac:graphicFrameMkLst>
        </pc:graphicFrameChg>
        <pc:picChg chg="add mod">
          <ac:chgData name="Younes Yuu" userId="e8f34834f06bec55" providerId="LiveId" clId="{CCD36691-A104-4050-84D8-F6A7128B6692}" dt="2025-07-17T14:47:56.652" v="1966" actId="1076"/>
          <ac:picMkLst>
            <pc:docMk/>
            <pc:sldMk cId="1081464583" sldId="11554"/>
            <ac:picMk id="2" creationId="{A5C3AD80-CB28-214D-B512-3135BE235283}"/>
          </ac:picMkLst>
        </pc:picChg>
        <pc:picChg chg="add mod">
          <ac:chgData name="Younes Yuu" userId="e8f34834f06bec55" providerId="LiveId" clId="{CCD36691-A104-4050-84D8-F6A7128B6692}" dt="2025-07-17T14:46:51.535" v="1953" actId="962"/>
          <ac:picMkLst>
            <pc:docMk/>
            <pc:sldMk cId="1081464583" sldId="11554"/>
            <ac:picMk id="8" creationId="{4F3F2058-B161-0876-2658-6F0EAD20E83B}"/>
          </ac:picMkLst>
        </pc:picChg>
      </pc:sldChg>
      <pc:sldChg chg="addSp delSp modSp add mod">
        <pc:chgData name="Younes Yuu" userId="e8f34834f06bec55" providerId="LiveId" clId="{CCD36691-A104-4050-84D8-F6A7128B6692}" dt="2025-08-11T14:16:55.175" v="3454" actId="20577"/>
        <pc:sldMkLst>
          <pc:docMk/>
          <pc:sldMk cId="2353758416" sldId="11555"/>
        </pc:sldMkLst>
        <pc:graphicFrameChg chg="add mod">
          <ac:chgData name="Younes Yuu" userId="e8f34834f06bec55" providerId="LiveId" clId="{CCD36691-A104-4050-84D8-F6A7128B6692}" dt="2025-08-11T14:16:45.077" v="3448" actId="1076"/>
          <ac:graphicFrameMkLst>
            <pc:docMk/>
            <pc:sldMk cId="2353758416" sldId="11555"/>
            <ac:graphicFrameMk id="2" creationId="{1F9FB99B-4E21-C89D-0EC2-9DCD84933FBF}"/>
          </ac:graphicFrameMkLst>
        </pc:graphicFrameChg>
        <pc:graphicFrameChg chg="add mod modGraphic">
          <ac:chgData name="Younes Yuu" userId="e8f34834f06bec55" providerId="LiveId" clId="{CCD36691-A104-4050-84D8-F6A7128B6692}" dt="2025-08-11T14:16:55.175" v="3454" actId="20577"/>
          <ac:graphicFrameMkLst>
            <pc:docMk/>
            <pc:sldMk cId="2353758416" sldId="11555"/>
            <ac:graphicFrameMk id="4" creationId="{9CCC57EB-B825-AA49-813F-0579FAF58A96}"/>
          </ac:graphicFrameMkLst>
        </pc:graphicFrameChg>
        <pc:picChg chg="mod">
          <ac:chgData name="Younes Yuu" userId="e8f34834f06bec55" providerId="LiveId" clId="{CCD36691-A104-4050-84D8-F6A7128B6692}" dt="2025-07-17T18:52:46.993" v="2143" actId="1076"/>
          <ac:picMkLst>
            <pc:docMk/>
            <pc:sldMk cId="2353758416" sldId="11555"/>
            <ac:picMk id="8" creationId="{C0A26350-17DB-57F9-457B-1E5235B25595}"/>
          </ac:picMkLst>
        </pc:picChg>
      </pc:sldChg>
      <pc:sldChg chg="addSp delSp modSp add del mod ord delAnim modAnim">
        <pc:chgData name="Younes Yuu" userId="e8f34834f06bec55" providerId="LiveId" clId="{CCD36691-A104-4050-84D8-F6A7128B6692}" dt="2025-07-20T14:55:21.488" v="3372" actId="47"/>
        <pc:sldMkLst>
          <pc:docMk/>
          <pc:sldMk cId="1754193009" sldId="11556"/>
        </pc:sldMkLst>
      </pc:sldChg>
      <pc:sldChg chg="delSp add del mod ord modAnim">
        <pc:chgData name="Younes Yuu" userId="e8f34834f06bec55" providerId="LiveId" clId="{CCD36691-A104-4050-84D8-F6A7128B6692}" dt="2025-07-20T14:55:21.488" v="3372" actId="47"/>
        <pc:sldMkLst>
          <pc:docMk/>
          <pc:sldMk cId="2558562369" sldId="11557"/>
        </pc:sldMkLst>
      </pc:sldChg>
      <pc:sldChg chg="addSp delSp modSp add del mod ord delAnim modAnim">
        <pc:chgData name="Younes Yuu" userId="e8f34834f06bec55" providerId="LiveId" clId="{CCD36691-A104-4050-84D8-F6A7128B6692}" dt="2025-07-20T14:55:21.488" v="3372" actId="47"/>
        <pc:sldMkLst>
          <pc:docMk/>
          <pc:sldMk cId="683206793" sldId="11558"/>
        </pc:sldMkLst>
      </pc:sldChg>
      <pc:sldChg chg="addSp delSp modSp add del mod ord delAnim modAnim">
        <pc:chgData name="Younes Yuu" userId="e8f34834f06bec55" providerId="LiveId" clId="{CCD36691-A104-4050-84D8-F6A7128B6692}" dt="2025-07-17T19:16:06.845" v="3077" actId="2696"/>
        <pc:sldMkLst>
          <pc:docMk/>
          <pc:sldMk cId="146313223" sldId="11559"/>
        </pc:sldMkLst>
      </pc:sldChg>
      <pc:sldChg chg="addSp delSp modSp add del mod ord delAnim modAnim">
        <pc:chgData name="Younes Yuu" userId="e8f34834f06bec55" providerId="LiveId" clId="{CCD36691-A104-4050-84D8-F6A7128B6692}" dt="2025-07-20T14:55:21.488" v="3372" actId="47"/>
        <pc:sldMkLst>
          <pc:docMk/>
          <pc:sldMk cId="3692917467" sldId="11560"/>
        </pc:sldMkLst>
      </pc:sldChg>
      <pc:sldChg chg="addSp delSp modSp add del mod ord delAnim modAnim">
        <pc:chgData name="Younes Yuu" userId="e8f34834f06bec55" providerId="LiveId" clId="{CCD36691-A104-4050-84D8-F6A7128B6692}" dt="2025-07-20T14:55:21.488" v="3372" actId="47"/>
        <pc:sldMkLst>
          <pc:docMk/>
          <pc:sldMk cId="766563915" sldId="11561"/>
        </pc:sldMkLst>
      </pc:sldChg>
      <pc:sldChg chg="add del">
        <pc:chgData name="Younes Yuu" userId="e8f34834f06bec55" providerId="LiveId" clId="{CCD36691-A104-4050-84D8-F6A7128B6692}" dt="2025-07-17T19:16:04.525" v="3076" actId="2696"/>
        <pc:sldMkLst>
          <pc:docMk/>
          <pc:sldMk cId="60609833" sldId="11562"/>
        </pc:sldMkLst>
      </pc:sldChg>
      <pc:sldChg chg="delSp add del mod ord delAnim">
        <pc:chgData name="Younes Yuu" userId="e8f34834f06bec55" providerId="LiveId" clId="{CCD36691-A104-4050-84D8-F6A7128B6692}" dt="2025-07-20T14:55:21.488" v="3372" actId="47"/>
        <pc:sldMkLst>
          <pc:docMk/>
          <pc:sldMk cId="436664713" sldId="11562"/>
        </pc:sldMkLst>
      </pc:sldChg>
      <pc:sldChg chg="add del">
        <pc:chgData name="Younes Yuu" userId="e8f34834f06bec55" providerId="LiveId" clId="{CCD36691-A104-4050-84D8-F6A7128B6692}" dt="2025-07-19T15:29:55.281" v="3242" actId="2890"/>
        <pc:sldMkLst>
          <pc:docMk/>
          <pc:sldMk cId="2469587535" sldId="11563"/>
        </pc:sldMkLst>
      </pc:sldChg>
      <pc:sldChg chg="delSp modSp add mod">
        <pc:chgData name="Younes Yuu" userId="e8f34834f06bec55" providerId="LiveId" clId="{CCD36691-A104-4050-84D8-F6A7128B6692}" dt="2025-07-19T15:31:06.913" v="3260" actId="478"/>
        <pc:sldMkLst>
          <pc:docMk/>
          <pc:sldMk cId="3654032353" sldId="11563"/>
        </pc:sldMkLst>
        <pc:spChg chg="mod">
          <ac:chgData name="Younes Yuu" userId="e8f34834f06bec55" providerId="LiveId" clId="{CCD36691-A104-4050-84D8-F6A7128B6692}" dt="2025-07-19T15:30:14.420" v="3249" actId="1076"/>
          <ac:spMkLst>
            <pc:docMk/>
            <pc:sldMk cId="3654032353" sldId="11563"/>
            <ac:spMk id="2" creationId="{3EB304D2-F55F-98AF-C47C-4B467ED14821}"/>
          </ac:spMkLst>
        </pc:spChg>
        <pc:spChg chg="mod">
          <ac:chgData name="Younes Yuu" userId="e8f34834f06bec55" providerId="LiveId" clId="{CCD36691-A104-4050-84D8-F6A7128B6692}" dt="2025-07-19T15:30:23.106" v="3251" actId="14100"/>
          <ac:spMkLst>
            <pc:docMk/>
            <pc:sldMk cId="3654032353" sldId="11563"/>
            <ac:spMk id="18" creationId="{730549F3-F302-FE65-949B-72FD3DE3335F}"/>
          </ac:spMkLst>
        </pc:spChg>
      </pc:sldChg>
      <pc:sldChg chg="add del">
        <pc:chgData name="Younes Yuu" userId="e8f34834f06bec55" providerId="LiveId" clId="{CCD36691-A104-4050-84D8-F6A7128B6692}" dt="2025-07-20T14:51:39.504" v="3354" actId="47"/>
        <pc:sldMkLst>
          <pc:docMk/>
          <pc:sldMk cId="2495204918" sldId="11564"/>
        </pc:sldMkLst>
      </pc:sldChg>
      <pc:sldChg chg="addSp modSp add mod">
        <pc:chgData name="Younes Yuu" userId="e8f34834f06bec55" providerId="LiveId" clId="{CCD36691-A104-4050-84D8-F6A7128B6692}" dt="2025-08-11T14:18:30.522" v="3520" actId="1076"/>
        <pc:sldMkLst>
          <pc:docMk/>
          <pc:sldMk cId="4247216112" sldId="11565"/>
        </pc:sldMkLst>
        <pc:graphicFrameChg chg="add mod">
          <ac:chgData name="Younes Yuu" userId="e8f34834f06bec55" providerId="LiveId" clId="{CCD36691-A104-4050-84D8-F6A7128B6692}" dt="2025-08-11T14:18:30.522" v="3520" actId="1076"/>
          <ac:graphicFrameMkLst>
            <pc:docMk/>
            <pc:sldMk cId="4247216112" sldId="11565"/>
            <ac:graphicFrameMk id="2" creationId="{0F3E2787-19B4-C7EA-7B32-292BA01D546F}"/>
          </ac:graphicFrameMkLst>
        </pc:graphicFrameChg>
        <pc:graphicFrameChg chg="add mod">
          <ac:chgData name="Younes Yuu" userId="e8f34834f06bec55" providerId="LiveId" clId="{CCD36691-A104-4050-84D8-F6A7128B6692}" dt="2025-08-11T14:18:30.522" v="3520" actId="1076"/>
          <ac:graphicFrameMkLst>
            <pc:docMk/>
            <pc:sldMk cId="4247216112" sldId="11565"/>
            <ac:graphicFrameMk id="4" creationId="{CF2B0D35-3B79-86DA-56FA-058A9CFCAEF8}"/>
          </ac:graphicFrameMkLst>
        </pc:graphicFrameChg>
      </pc:sldChg>
      <pc:sldChg chg="add">
        <pc:chgData name="Younes Yuu" userId="e8f34834f06bec55" providerId="LiveId" clId="{CCD36691-A104-4050-84D8-F6A7128B6692}" dt="2025-07-20T14:51:33.870" v="3353"/>
        <pc:sldMkLst>
          <pc:docMk/>
          <pc:sldMk cId="3454541253" sldId="11566"/>
        </pc:sldMkLst>
      </pc:sldChg>
      <pc:sldChg chg="add">
        <pc:chgData name="Younes Yuu" userId="e8f34834f06bec55" providerId="LiveId" clId="{CCD36691-A104-4050-84D8-F6A7128B6692}" dt="2025-07-20T14:51:33.870" v="3353"/>
        <pc:sldMkLst>
          <pc:docMk/>
          <pc:sldMk cId="1128736446" sldId="11567"/>
        </pc:sldMkLst>
      </pc:sldChg>
      <pc:sldChg chg="add">
        <pc:chgData name="Younes Yuu" userId="e8f34834f06bec55" providerId="LiveId" clId="{CCD36691-A104-4050-84D8-F6A7128B6692}" dt="2025-07-20T14:51:33.870" v="3353"/>
        <pc:sldMkLst>
          <pc:docMk/>
          <pc:sldMk cId="4191212869" sldId="11568"/>
        </pc:sldMkLst>
      </pc:sldChg>
      <pc:sldChg chg="add">
        <pc:chgData name="Younes Yuu" userId="e8f34834f06bec55" providerId="LiveId" clId="{CCD36691-A104-4050-84D8-F6A7128B6692}" dt="2025-07-20T14:51:33.870" v="3353"/>
        <pc:sldMkLst>
          <pc:docMk/>
          <pc:sldMk cId="2986370188" sldId="11569"/>
        </pc:sldMkLst>
      </pc:sldChg>
      <pc:sldChg chg="addSp delSp modSp add mod modAnim">
        <pc:chgData name="Younes Yuu" userId="e8f34834f06bec55" providerId="LiveId" clId="{CCD36691-A104-4050-84D8-F6A7128B6692}" dt="2025-07-20T14:55:50.306" v="3373" actId="1076"/>
        <pc:sldMkLst>
          <pc:docMk/>
          <pc:sldMk cId="2495405028" sldId="11570"/>
        </pc:sldMkLst>
        <pc:picChg chg="add mod">
          <ac:chgData name="Younes Yuu" userId="e8f34834f06bec55" providerId="LiveId" clId="{CCD36691-A104-4050-84D8-F6A7128B6692}" dt="2025-07-20T14:55:50.306" v="3373" actId="1076"/>
          <ac:picMkLst>
            <pc:docMk/>
            <pc:sldMk cId="2495405028" sldId="11570"/>
            <ac:picMk id="7" creationId="{DF3E595F-26C3-5BB5-AC8C-26D798DBC275}"/>
          </ac:picMkLst>
        </pc:picChg>
      </pc:sldChg>
      <pc:sldChg chg="modSp add del mod">
        <pc:chgData name="Younes Yuu" userId="e8f34834f06bec55" providerId="LiveId" clId="{CCD36691-A104-4050-84D8-F6A7128B6692}" dt="2025-07-20T14:53:11.026" v="3359" actId="47"/>
        <pc:sldMkLst>
          <pc:docMk/>
          <pc:sldMk cId="3183307142" sldId="11571"/>
        </pc:sldMkLst>
      </pc:sldChg>
      <pc:sldChg chg="addSp delSp modSp add mod">
        <pc:chgData name="Younes Yuu" userId="e8f34834f06bec55" providerId="LiveId" clId="{CCD36691-A104-4050-84D8-F6A7128B6692}" dt="2025-08-11T14:19:31.310" v="3523"/>
        <pc:sldMkLst>
          <pc:docMk/>
          <pc:sldMk cId="3505139283" sldId="11571"/>
        </pc:sldMkLst>
        <pc:graphicFrameChg chg="del">
          <ac:chgData name="Younes Yuu" userId="e8f34834f06bec55" providerId="LiveId" clId="{CCD36691-A104-4050-84D8-F6A7128B6692}" dt="2025-08-11T14:19:30.922" v="3522" actId="478"/>
          <ac:graphicFrameMkLst>
            <pc:docMk/>
            <pc:sldMk cId="3505139283" sldId="11571"/>
            <ac:graphicFrameMk id="2" creationId="{7C5C009D-8C99-F908-FD87-0B63AD617C30}"/>
          </ac:graphicFrameMkLst>
        </pc:graphicFrameChg>
        <pc:graphicFrameChg chg="del">
          <ac:chgData name="Younes Yuu" userId="e8f34834f06bec55" providerId="LiveId" clId="{CCD36691-A104-4050-84D8-F6A7128B6692}" dt="2025-08-11T14:19:30.922" v="3522" actId="478"/>
          <ac:graphicFrameMkLst>
            <pc:docMk/>
            <pc:sldMk cId="3505139283" sldId="11571"/>
            <ac:graphicFrameMk id="4" creationId="{DBED51DD-7FC3-DF6A-AED1-FDA7518C4087}"/>
          </ac:graphicFrameMkLst>
        </pc:graphicFrameChg>
        <pc:graphicFrameChg chg="add mod">
          <ac:chgData name="Younes Yuu" userId="e8f34834f06bec55" providerId="LiveId" clId="{CCD36691-A104-4050-84D8-F6A7128B6692}" dt="2025-08-11T14:19:31.310" v="3523"/>
          <ac:graphicFrameMkLst>
            <pc:docMk/>
            <pc:sldMk cId="3505139283" sldId="11571"/>
            <ac:graphicFrameMk id="5" creationId="{2CEB4024-D3F6-981A-872E-EC88FC4AEBB9}"/>
          </ac:graphicFrameMkLst>
        </pc:graphicFrameChg>
        <pc:graphicFrameChg chg="add mod">
          <ac:chgData name="Younes Yuu" userId="e8f34834f06bec55" providerId="LiveId" clId="{CCD36691-A104-4050-84D8-F6A7128B6692}" dt="2025-08-11T14:19:31.310" v="3523"/>
          <ac:graphicFrameMkLst>
            <pc:docMk/>
            <pc:sldMk cId="3505139283" sldId="11571"/>
            <ac:graphicFrameMk id="9" creationId="{043DE150-A7D4-566A-1CC1-804C315EF9E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203DE8-4887-135E-B37F-32A0AC4EB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8C981-28E4-DAE9-DFA5-D4ABF37BE9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B529E-0B1D-49FA-A408-B7DF2AD7EBB7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898B-9A4F-B031-6124-809F594C8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2718-D416-EA45-383F-0189F15565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2DBE7-20A3-4122-A36E-7E3B99600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60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4AFAD-8411-4855-A587-A58B71809AE2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29F2-FC9A-48B8-820B-6ECF4B631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120D5-C645-4F59-A251-44A2373FA324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4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67-A90F-418E-8C75-9B3043391F85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8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BEE9-D0F4-48E6-B47A-EB553250F87B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4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53B80-8BC9-46C8-901A-D5CEA8F0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FEE030-7D26-4D0E-B79B-DB63957C7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90F1A-5149-4EF7-BAFB-BC9678E8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00BC-6313-46E5-8A32-5F036ADEF1CD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41AEA-1ED7-4060-AEDF-D6FF5289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3726D-4377-49F0-BDCA-EE5CF215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00691"/>
      </p:ext>
    </p:extLst>
  </p:cSld>
  <p:clrMapOvr>
    <a:masterClrMapping/>
  </p:clrMapOvr>
  <p:transition spd="med" advClick="0" advTm="400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EB9E8-8FC0-4F70-99F4-54666594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8DE8E-D86F-4D08-9FAB-638529ACF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299E-30B4-47A6-99B4-CAF60310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7588-5F41-4AA6-830D-2D7FAFE59450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67D57-6982-4342-82D9-BEA86126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4126F5-C54F-4CF1-87A1-AD6613C0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33399"/>
      </p:ext>
    </p:extLst>
  </p:cSld>
  <p:clrMapOvr>
    <a:masterClrMapping/>
  </p:clrMapOvr>
  <p:transition spd="med" advClick="0" advTm="400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A13BB-0D6D-4603-90DF-32289949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F02E7-5445-4FC9-A2A9-8ACBE4D5B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ACD0A-B18D-4EED-B9F8-EAD89829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F5A9-F833-4640-AB05-A9314C969930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A6A41-D188-4A62-98F8-D9B1D06C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92CBD-BC7C-490F-B66D-9E764F20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159824"/>
      </p:ext>
    </p:extLst>
  </p:cSld>
  <p:clrMapOvr>
    <a:masterClrMapping/>
  </p:clrMapOvr>
  <p:transition spd="med" advClick="0" advTm="400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EA1D3-8614-48C9-BA85-A357E64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64BFE-1E92-4196-A3A5-29C32CE1B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CEF37C-421E-4623-9155-AC30F6895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1A2027-5203-472A-9115-2B08D496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7585-3EF7-4416-832B-475F8B17DAC3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B30D73-4172-4369-8510-8AC35547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1C8DE-F6C1-4B59-91E1-C6699347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56399"/>
      </p:ext>
    </p:extLst>
  </p:cSld>
  <p:clrMapOvr>
    <a:masterClrMapping/>
  </p:clrMapOvr>
  <p:transition spd="med" advClick="0" advTm="400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683B0-30F9-449F-A9E6-0859DF3B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9FBF62-9596-427C-869B-0F877C27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BE88E6-DF03-411F-9D85-339C73E7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278BB6-C8FD-4917-80EF-6413B969D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8FD9CA-C182-42A6-A2D0-2E3806626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58B088-BA62-4C41-A04B-8FE81EE1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1F2DA-A4F8-4AC7-89A9-A0DDA01872D6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F9E0DF-946B-4FEA-8196-CCEDF51F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E01E99-9718-4CAC-94B9-C6F7B0F0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44597"/>
      </p:ext>
    </p:extLst>
  </p:cSld>
  <p:clrMapOvr>
    <a:masterClrMapping/>
  </p:clrMapOvr>
  <p:transition spd="med" advClick="0" advTm="400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683B0-30F9-449F-A9E6-0859DF3B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9FBF62-9596-427C-869B-0F877C27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BE88E6-DF03-411F-9D85-339C73E7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278BB6-C8FD-4917-80EF-6413B969D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8FD9CA-C182-42A6-A2D0-2E3806626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58B088-BA62-4C41-A04B-8FE81EE1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00034-8C6D-409D-858A-5939BDA1BF8D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F9E0DF-946B-4FEA-8196-CCEDF51F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E01E99-9718-4CAC-94B9-C6F7B0F0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165" y="6746720"/>
            <a:ext cx="72008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hangingPunct="1">
              <a:lnSpc>
                <a:spcPct val="200000"/>
              </a:lnSpc>
            </a:pPr>
            <a:r>
              <a:rPr lang="zh-CN" altLang="en-US" sz="1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行业</a:t>
            </a:r>
            <a:r>
              <a:rPr lang="en-US" altLang="zh-CN" sz="1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PPT</a:t>
            </a:r>
            <a:r>
              <a:rPr lang="zh-CN" altLang="en-US" sz="1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模板</a:t>
            </a:r>
            <a:r>
              <a:rPr lang="en-US" altLang="zh-CN" sz="1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53510300"/>
      </p:ext>
    </p:extLst>
  </p:cSld>
  <p:clrMapOvr>
    <a:masterClrMapping/>
  </p:clrMapOvr>
  <p:transition spd="med" advClick="0" advTm="4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50815-4393-4E33-8729-FDF32A43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8EC90B-EEA1-4BFD-867F-D499BBCD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52ED-3F9F-4667-888F-15141E2BACE0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102632-7649-4E68-A2EE-B69A6CF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A5DB35-4CD9-433F-84E1-391A78A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988696"/>
      </p:ext>
    </p:extLst>
  </p:cSld>
  <p:clrMapOvr>
    <a:masterClrMapping/>
  </p:clrMapOvr>
  <p:transition spd="med" advClick="0" advTm="400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6ED646-50F8-4FA9-A174-9CD1E8B2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BEBE-1A0B-43BB-9718-A10B0DCDF3EA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B2C42D-B765-458C-B1BB-83FE1CC0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F0CE3-D1F6-44DF-A80C-90FA6B06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37427"/>
      </p:ext>
    </p:extLst>
  </p:cSld>
  <p:clrMapOvr>
    <a:masterClrMapping/>
  </p:clrMapOvr>
  <p:transition spd="med" advClick="0" advTm="4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735-D0DD-45F6-864D-41A3EF6548A2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84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49632-0A38-4BBE-AAEE-1154D09C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20B45-7D4A-42AE-B691-009E9C8D6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79A3D-ACEF-4F0E-B8C2-EFA63E387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D5E09C-5B7D-48CA-8910-76609C49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D44C-F3D8-412D-9B27-D22A6CF120B1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7FE121-9E8E-4DEA-A416-DF10C38E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561432-A340-4F5D-AB32-803E3789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75281"/>
      </p:ext>
    </p:extLst>
  </p:cSld>
  <p:clrMapOvr>
    <a:masterClrMapping/>
  </p:clrMapOvr>
  <p:transition spd="med" advClick="0" advTm="400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C44B6-98F9-4245-A033-CBB674D8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F811326-97AA-4729-8FBC-5A2334B75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6BF671-E4BC-49FB-8118-17DD8986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C2F871-6AFB-4191-BB30-2487B11D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9DAA9-08EE-49C7-90A0-EA59C4787C11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99E442-1BD3-4142-8797-F013A9B9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3A1C1A-7F58-4363-91BF-54DB634B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09218"/>
      </p:ext>
    </p:extLst>
  </p:cSld>
  <p:clrMapOvr>
    <a:masterClrMapping/>
  </p:clrMapOvr>
  <p:transition spd="med" advClick="0" advTm="400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3F3E4-8973-44F5-97E9-DA2EBC0C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E0443A-8CDB-431A-B3A0-3AEB42390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47698-B489-4360-9685-E522A09A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C5C2-6B41-4DA1-A5EB-0D6CD8AB1606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FF829-160A-483C-AA9D-4640B241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85D95-4365-46C8-8043-823091D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818733"/>
      </p:ext>
    </p:extLst>
  </p:cSld>
  <p:clrMapOvr>
    <a:masterClrMapping/>
  </p:clrMapOvr>
  <p:transition spd="med" advClick="0" advTm="400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3267D0-8D96-4EFD-8102-2A10630E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4771AF-59B7-4A2C-944E-B038F090A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45A79F-D362-4C47-8EAC-0BB00F5B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29AE-9724-4D1D-8F7E-91FD8AAB5CBC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0EF23-C873-4617-B33A-813C9542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814F6-C7B8-4B75-8A6F-0D9A7977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524480"/>
      </p:ext>
    </p:extLst>
  </p:cSld>
  <p:clrMapOvr>
    <a:masterClrMapping/>
  </p:clrMapOvr>
  <p:transition spd="med" advClick="0" advTm="4000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59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solidFill>
              <a:srgbClr val="FFD123"/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3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3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3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3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3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4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73B-8A6A-49EB-9517-D6114EF63A86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E2360-C032-4712-B192-5BFEC05E37A5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69C93-BB55-4050-994D-5BE9740A20B2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4579-FDF4-4F9A-9D1C-A597020CC74C}" type="datetime1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214E-5713-4897-B937-329693D7B421}" type="datetime1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4E26-8FA2-4B43-8BF1-8A999354F272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799" y="6487968"/>
            <a:ext cx="637309" cy="370032"/>
          </a:xfr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12C-9FB2-44F2-B38B-FA78258A7D12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8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C3874-DD2B-446C-9B62-A5424A18C039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5709" y="6537421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48B874-9ED8-4240-8C1C-999742F7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A7D5D-BADD-4590-AC73-4A904EA3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9176F-CF0D-47D9-9D91-9735EE8A9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8856-9D25-4CBB-B872-53D81CABDB49}" type="datetime1">
              <a:rPr lang="en-US" altLang="zh-CN" smtClean="0"/>
              <a:t>8/11/2025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5E09AF-C6D6-4E03-82DA-FEEF9C7B4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70AF3-C890-4FDF-97D6-AC67682C3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75F08-9E44-4B3A-8DDE-DDB64ED90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 spd="med" advClick="0" advTm="4000">
    <p:random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10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6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10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79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rhuebner/human-resources-data-set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.png"/><Relationship Id="rId5" Type="http://schemas.openxmlformats.org/officeDocument/2006/relationships/image" Target="../media/image39.png"/><Relationship Id="rId10" Type="http://schemas.openxmlformats.org/officeDocument/2006/relationships/image" Target="../media/image5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.png"/><Relationship Id="rId5" Type="http://schemas.openxmlformats.org/officeDocument/2006/relationships/image" Target="../media/image39.png"/><Relationship Id="rId10" Type="http://schemas.openxmlformats.org/officeDocument/2006/relationships/image" Target="../media/image5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1.sv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5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9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9.svg"/><Relationship Id="rId10" Type="http://schemas.openxmlformats.org/officeDocument/2006/relationships/image" Target="../media/image38.jpe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rhuebner/human-resources-data-set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svg"/><Relationship Id="rId7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svg"/><Relationship Id="rId7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4781" y="3686175"/>
            <a:ext cx="6211218" cy="4452993"/>
          </a:xfrm>
          <a:custGeom>
            <a:avLst/>
            <a:gdLst/>
            <a:ahLst/>
            <a:cxnLst/>
            <a:rect l="l" t="t" r="r" b="b"/>
            <a:pathLst>
              <a:path w="9316827" h="6679489">
                <a:moveTo>
                  <a:pt x="0" y="0"/>
                </a:moveTo>
                <a:lnTo>
                  <a:pt x="9316827" y="0"/>
                </a:lnTo>
                <a:lnTo>
                  <a:pt x="9316827" y="6679489"/>
                </a:lnTo>
                <a:lnTo>
                  <a:pt x="0" y="667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62532" y="330602"/>
            <a:ext cx="4634071" cy="1496419"/>
          </a:xfrm>
          <a:custGeom>
            <a:avLst/>
            <a:gdLst/>
            <a:ahLst/>
            <a:cxnLst/>
            <a:rect l="l" t="t" r="r" b="b"/>
            <a:pathLst>
              <a:path w="6951107" h="2244628">
                <a:moveTo>
                  <a:pt x="0" y="0"/>
                </a:moveTo>
                <a:lnTo>
                  <a:pt x="6951107" y="0"/>
                </a:lnTo>
                <a:lnTo>
                  <a:pt x="6951107" y="2244629"/>
                </a:lnTo>
                <a:lnTo>
                  <a:pt x="0" y="224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621492" y="333128"/>
            <a:ext cx="3579795" cy="1231001"/>
          </a:xfrm>
          <a:custGeom>
            <a:avLst/>
            <a:gdLst/>
            <a:ahLst/>
            <a:cxnLst/>
            <a:rect l="l" t="t" r="r" b="b"/>
            <a:pathLst>
              <a:path w="5369693" h="1846501">
                <a:moveTo>
                  <a:pt x="0" y="0"/>
                </a:moveTo>
                <a:lnTo>
                  <a:pt x="5369693" y="0"/>
                </a:lnTo>
                <a:lnTo>
                  <a:pt x="5369693" y="1846501"/>
                </a:lnTo>
                <a:lnTo>
                  <a:pt x="0" y="184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16"/>
            </a:stretch>
          </a:blipFill>
        </p:spPr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0041C-5154-0FCA-103B-F17DC556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84042D-FB45-C4AE-F47A-EF7EC2265ADA}"/>
              </a:ext>
            </a:extLst>
          </p:cNvPr>
          <p:cNvSpPr txBox="1"/>
          <p:nvPr/>
        </p:nvSpPr>
        <p:spPr>
          <a:xfrm>
            <a:off x="574930" y="1121370"/>
            <a:ext cx="1104214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001"/>
              </a:lnSpc>
            </a:pPr>
            <a:r>
              <a:rPr lang="en" sz="8800" dirty="0">
                <a:gradFill flip="none" rotWithShape="1">
                  <a:gsLst>
                    <a:gs pos="0">
                      <a:srgbClr val="133553">
                        <a:tint val="66000"/>
                        <a:satMod val="160000"/>
                      </a:srgbClr>
                    </a:gs>
                    <a:gs pos="50000">
                      <a:srgbClr val="133553">
                        <a:tint val="44500"/>
                        <a:satMod val="160000"/>
                      </a:srgbClr>
                    </a:gs>
                    <a:gs pos="100000">
                      <a:srgbClr val="133553">
                        <a:tint val="23500"/>
                        <a:satMod val="160000"/>
                      </a:srgbClr>
                    </a:gs>
                  </a:gsLst>
                  <a:lin ang="2700000" scaled="1"/>
                  <a:tileRect/>
                </a:gradFill>
              </a:rPr>
              <a:t>Organizational Restructuring Strategy</a:t>
            </a:r>
            <a:endParaRPr lang="en-US" sz="8334" dirty="0">
              <a:gradFill flip="none" rotWithShape="1">
                <a:gsLst>
                  <a:gs pos="0">
                    <a:srgbClr val="133553">
                      <a:tint val="66000"/>
                      <a:satMod val="160000"/>
                    </a:srgbClr>
                  </a:gs>
                  <a:gs pos="50000">
                    <a:srgbClr val="133553">
                      <a:tint val="44500"/>
                      <a:satMod val="160000"/>
                    </a:srgbClr>
                  </a:gs>
                  <a:gs pos="100000">
                    <a:srgbClr val="133553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atin typeface="Alta"/>
              <a:ea typeface="Alta"/>
              <a:cs typeface="Alta"/>
              <a:sym typeface="Alt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BC4D0-A0EC-6E82-CE80-3EE6063E6159}"/>
              </a:ext>
            </a:extLst>
          </p:cNvPr>
          <p:cNvSpPr txBox="1"/>
          <p:nvPr/>
        </p:nvSpPr>
        <p:spPr>
          <a:xfrm>
            <a:off x="4420153" y="890537"/>
            <a:ext cx="311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A2A379"/>
                </a:solidFill>
              </a:rPr>
              <a:t>Research titled:</a:t>
            </a:r>
            <a:endParaRPr lang="en-US" sz="2400" dirty="0">
              <a:solidFill>
                <a:srgbClr val="A2A379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771525" y="4491353"/>
            <a:ext cx="12462533" cy="2492507"/>
          </a:xfrm>
          <a:custGeom>
            <a:avLst/>
            <a:gdLst/>
            <a:ahLst/>
            <a:cxnLst/>
            <a:rect l="l" t="t" r="r" b="b"/>
            <a:pathLst>
              <a:path w="18693800" h="3738760">
                <a:moveTo>
                  <a:pt x="0" y="0"/>
                </a:moveTo>
                <a:lnTo>
                  <a:pt x="18693800" y="0"/>
                </a:lnTo>
                <a:lnTo>
                  <a:pt x="18693800" y="3738760"/>
                </a:lnTo>
                <a:lnTo>
                  <a:pt x="0" y="3738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16" y="-22860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CF67F-8FD9-3630-1536-A65FAC63E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3">
            <a:extLst>
              <a:ext uri="{FF2B5EF4-FFF2-40B4-BE49-F238E27FC236}">
                <a16:creationId xmlns:a16="http://schemas.microsoft.com/office/drawing/2014/main" id="{3FB0C893-5C31-34FA-9535-26221B65BC5B}"/>
              </a:ext>
            </a:extLst>
          </p:cNvPr>
          <p:cNvSpPr/>
          <p:nvPr/>
        </p:nvSpPr>
        <p:spPr>
          <a:xfrm>
            <a:off x="-1783080" y="-4495800"/>
            <a:ext cx="13965248" cy="1360932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7EA38358-1133-241C-554B-7C152EDB034C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C885D5-0DDE-5630-A9F1-F2DE9B7AC072}"/>
              </a:ext>
            </a:extLst>
          </p:cNvPr>
          <p:cNvSpPr/>
          <p:nvPr/>
        </p:nvSpPr>
        <p:spPr>
          <a:xfrm>
            <a:off x="787400" y="3136637"/>
            <a:ext cx="3454400" cy="35052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9B3E-8D6A-9F2E-0BB6-002A6849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A6001-CAA2-2D38-8E15-3EC7DAE6AEE2}"/>
              </a:ext>
            </a:extLst>
          </p:cNvPr>
          <p:cNvSpPr txBox="1"/>
          <p:nvPr/>
        </p:nvSpPr>
        <p:spPr>
          <a:xfrm>
            <a:off x="822960" y="3963791"/>
            <a:ext cx="3454400" cy="177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Tree map shows Distribution of specializations (works) in each sector with the number of workers in each specialization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!!Picture 732">
            <a:extLst>
              <a:ext uri="{FF2B5EF4-FFF2-40B4-BE49-F238E27FC236}">
                <a16:creationId xmlns:a16="http://schemas.microsoft.com/office/drawing/2014/main" id="{BC70F5B8-70C7-D551-D2FE-EE728FB7D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834" y="1255143"/>
            <a:ext cx="7445217" cy="3991562"/>
          </a:xfrm>
          <a:prstGeom prst="rect">
            <a:avLst/>
          </a:prstGeom>
        </p:spPr>
      </p:pic>
      <p:sp>
        <p:nvSpPr>
          <p:cNvPr id="6" name="!!TextBox 5">
            <a:extLst>
              <a:ext uri="{FF2B5EF4-FFF2-40B4-BE49-F238E27FC236}">
                <a16:creationId xmlns:a16="http://schemas.microsoft.com/office/drawing/2014/main" id="{E14392EB-A262-0DBB-1BCB-6BC3CB40C725}"/>
              </a:ext>
            </a:extLst>
          </p:cNvPr>
          <p:cNvSpPr txBox="1"/>
          <p:nvPr/>
        </p:nvSpPr>
        <p:spPr>
          <a:xfrm>
            <a:off x="4358305" y="905371"/>
            <a:ext cx="5760665" cy="37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Employee Distribution by Department &amp;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56522-6C04-6756-C91A-C51C9017CB17}"/>
              </a:ext>
            </a:extLst>
          </p:cNvPr>
          <p:cNvSpPr txBox="1"/>
          <p:nvPr/>
        </p:nvSpPr>
        <p:spPr>
          <a:xfrm>
            <a:off x="335372" y="2652505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39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F9232-5A3F-FF8E-EBBB-5E7AA4A87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3">
            <a:extLst>
              <a:ext uri="{FF2B5EF4-FFF2-40B4-BE49-F238E27FC236}">
                <a16:creationId xmlns:a16="http://schemas.microsoft.com/office/drawing/2014/main" id="{BC0B0C2B-EDD7-B799-FC01-EFC4572BEB44}"/>
              </a:ext>
            </a:extLst>
          </p:cNvPr>
          <p:cNvSpPr/>
          <p:nvPr/>
        </p:nvSpPr>
        <p:spPr>
          <a:xfrm>
            <a:off x="-381000" y="-3037840"/>
            <a:ext cx="12573000" cy="1244092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CE5044-8DD9-45AF-0BCC-1268B37F72EC}"/>
              </a:ext>
            </a:extLst>
          </p:cNvPr>
          <p:cNvSpPr/>
          <p:nvPr/>
        </p:nvSpPr>
        <p:spPr>
          <a:xfrm>
            <a:off x="274860" y="3138716"/>
            <a:ext cx="3992340" cy="344417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622C2434-3568-3A75-9B83-0488F9462D3F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934F2-EC01-080A-5C86-8408C8E8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55E09-724F-AFF4-8103-E0848BE3D1AE}"/>
              </a:ext>
            </a:extLst>
          </p:cNvPr>
          <p:cNvSpPr txBox="1"/>
          <p:nvPr/>
        </p:nvSpPr>
        <p:spPr>
          <a:xfrm>
            <a:off x="312869" y="3238500"/>
            <a:ext cx="4124243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-It appears that the software engineering department is less complex.</a:t>
            </a:r>
          </a:p>
          <a:p>
            <a:pPr marL="0" marR="0" lvl="0" indent="0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is clear that the Information Technology and Systems Department is equipped with several specializations, as it possesses most of the institution’s specializations.</a:t>
            </a:r>
          </a:p>
          <a:p>
            <a:pPr marL="0" marR="0" lvl="0" indent="0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D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364BA-F090-57C7-6325-03CD5BE9402B}"/>
              </a:ext>
            </a:extLst>
          </p:cNvPr>
          <p:cNvSpPr txBox="1"/>
          <p:nvPr/>
        </p:nvSpPr>
        <p:spPr>
          <a:xfrm>
            <a:off x="-4181307" y="3023992"/>
            <a:ext cx="4238411" cy="352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altLang="en-US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" Production" sector is characterized by a concentration of workers in technical positions such as "Production Technician I and II", while the "Sales" sector includes administrative roles such as "Area Sales Manager".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altLang="en-US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This refers to the sectors' focus on specific types of jobs, with the potential to improve job diversity </a:t>
            </a:r>
            <a:endParaRPr lang="ar-DZ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6" name="!!Picture 732">
            <a:extLst>
              <a:ext uri="{FF2B5EF4-FFF2-40B4-BE49-F238E27FC236}">
                <a16:creationId xmlns:a16="http://schemas.microsoft.com/office/drawing/2014/main" id="{71EC37EE-49CE-516A-7D7B-D94D27819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563" y="1933658"/>
            <a:ext cx="7549488" cy="4103339"/>
          </a:xfrm>
          <a:prstGeom prst="rect">
            <a:avLst/>
          </a:prstGeom>
        </p:spPr>
      </p:pic>
      <p:sp>
        <p:nvSpPr>
          <p:cNvPr id="7" name="!!TextBox 5">
            <a:extLst>
              <a:ext uri="{FF2B5EF4-FFF2-40B4-BE49-F238E27FC236}">
                <a16:creationId xmlns:a16="http://schemas.microsoft.com/office/drawing/2014/main" id="{46BEFD65-15AB-BEB7-D9EE-E76157FC5809}"/>
              </a:ext>
            </a:extLst>
          </p:cNvPr>
          <p:cNvSpPr txBox="1"/>
          <p:nvPr/>
        </p:nvSpPr>
        <p:spPr>
          <a:xfrm>
            <a:off x="4252234" y="1574091"/>
            <a:ext cx="5841343" cy="3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Employee Distribution by Department &amp; 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21EC4-61EC-F97A-392D-AF686EFF80DF}"/>
              </a:ext>
            </a:extLst>
          </p:cNvPr>
          <p:cNvSpPr txBox="1"/>
          <p:nvPr/>
        </p:nvSpPr>
        <p:spPr>
          <a:xfrm>
            <a:off x="458492" y="2768600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28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273D0-35F2-A5CB-0C63-A21BCBAB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Freeform 3">
            <a:extLst>
              <a:ext uri="{FF2B5EF4-FFF2-40B4-BE49-F238E27FC236}">
                <a16:creationId xmlns:a16="http://schemas.microsoft.com/office/drawing/2014/main" id="{BF7BC93D-32D8-8882-AFBE-B170AC069C8E}"/>
              </a:ext>
            </a:extLst>
          </p:cNvPr>
          <p:cNvSpPr/>
          <p:nvPr/>
        </p:nvSpPr>
        <p:spPr>
          <a:xfrm>
            <a:off x="0" y="-250444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739DE3-A23E-433A-CD67-7D8513C5E8EC}"/>
              </a:ext>
            </a:extLst>
          </p:cNvPr>
          <p:cNvSpPr/>
          <p:nvPr/>
        </p:nvSpPr>
        <p:spPr>
          <a:xfrm>
            <a:off x="144231" y="3023992"/>
            <a:ext cx="4167909" cy="364598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2BD62BDC-0D47-FDDB-3CAC-2193928A0889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7BD17-90E1-1384-1960-1242348F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6B2B7D-464B-104C-100F-5E5BE6FC8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500ED-9C02-541D-E9C7-DD70A593B828}"/>
              </a:ext>
            </a:extLst>
          </p:cNvPr>
          <p:cNvSpPr txBox="1"/>
          <p:nvPr/>
        </p:nvSpPr>
        <p:spPr>
          <a:xfrm>
            <a:off x="-30022" y="6873936"/>
            <a:ext cx="4164652" cy="395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-It appears that the software engineering department is less complex.</a:t>
            </a:r>
          </a:p>
          <a:p>
            <a:pPr marL="0" marR="0" lvl="0" indent="0" algn="ctr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is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clear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that the Information Technology and Systems Department is equipped with several specializations, as it possesses most of the institution’s specializations.</a:t>
            </a:r>
          </a:p>
          <a:p>
            <a:pPr marL="0" marR="0" lvl="0" indent="0" algn="ctr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D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7FA7D-9CCD-0653-3207-F9E2938DE9EC}"/>
              </a:ext>
            </a:extLst>
          </p:cNvPr>
          <p:cNvSpPr txBox="1"/>
          <p:nvPr/>
        </p:nvSpPr>
        <p:spPr>
          <a:xfrm>
            <a:off x="276169" y="3092301"/>
            <a:ext cx="4238411" cy="352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altLang="en-US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" Production" sector is characterized by a concentration of workers in technical positions such as "Production Technician I and II", while the "Sales" sector includes administrative roles such as "Area Sales Manager".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altLang="en-US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This refers to the sectors' focus on specific types of jobs, with the potential to improve job diversity </a:t>
            </a:r>
            <a:endParaRPr lang="ar-DZ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17" name="!!Picture 732">
            <a:extLst>
              <a:ext uri="{FF2B5EF4-FFF2-40B4-BE49-F238E27FC236}">
                <a16:creationId xmlns:a16="http://schemas.microsoft.com/office/drawing/2014/main" id="{65E739A3-E17F-4112-C62B-A7F4EFE1D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336" y="2459864"/>
            <a:ext cx="7320715" cy="4021238"/>
          </a:xfrm>
          <a:prstGeom prst="rect">
            <a:avLst/>
          </a:prstGeom>
        </p:spPr>
      </p:pic>
      <p:sp>
        <p:nvSpPr>
          <p:cNvPr id="18" name="!!TextBox 5">
            <a:extLst>
              <a:ext uri="{FF2B5EF4-FFF2-40B4-BE49-F238E27FC236}">
                <a16:creationId xmlns:a16="http://schemas.microsoft.com/office/drawing/2014/main" id="{977A8BAA-F1B7-700A-32CE-21C6B20F82CF}"/>
              </a:ext>
            </a:extLst>
          </p:cNvPr>
          <p:cNvSpPr txBox="1"/>
          <p:nvPr/>
        </p:nvSpPr>
        <p:spPr>
          <a:xfrm>
            <a:off x="4484956" y="2107491"/>
            <a:ext cx="5664333" cy="38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Employee Distribution by Department &amp; Position</a:t>
            </a:r>
          </a:p>
        </p:txBody>
      </p:sp>
      <p:pic>
        <p:nvPicPr>
          <p:cNvPr id="2" name="!!Picture 2655">
            <a:extLst>
              <a:ext uri="{FF2B5EF4-FFF2-40B4-BE49-F238E27FC236}">
                <a16:creationId xmlns:a16="http://schemas.microsoft.com/office/drawing/2014/main" id="{C9C1977C-971C-AA61-BE58-6BC7773068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76" y="-4404897"/>
            <a:ext cx="6170248" cy="3520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D173A-254B-DB1D-F4F0-F3B10B4B1DA6}"/>
              </a:ext>
            </a:extLst>
          </p:cNvPr>
          <p:cNvSpPr txBox="1"/>
          <p:nvPr/>
        </p:nvSpPr>
        <p:spPr>
          <a:xfrm>
            <a:off x="299870" y="2619310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85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8811-3AD1-326C-6BD2-6EB50861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655">
            <a:extLst>
              <a:ext uri="{FF2B5EF4-FFF2-40B4-BE49-F238E27FC236}">
                <a16:creationId xmlns:a16="http://schemas.microsoft.com/office/drawing/2014/main" id="{AF718AE9-8C9D-7022-CCBF-9635C10DF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7" y="-69272"/>
            <a:ext cx="12191029" cy="6954982"/>
          </a:xfrm>
          <a:prstGeom prst="rect">
            <a:avLst/>
          </a:prstGeom>
        </p:spPr>
      </p:pic>
      <p:pic>
        <p:nvPicPr>
          <p:cNvPr id="5" name="!!Picture 732">
            <a:extLst>
              <a:ext uri="{FF2B5EF4-FFF2-40B4-BE49-F238E27FC236}">
                <a16:creationId xmlns:a16="http://schemas.microsoft.com/office/drawing/2014/main" id="{37F3441F-26E5-5591-0850-245E2226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7" y="9431103"/>
            <a:ext cx="12335544" cy="6775863"/>
          </a:xfrm>
          <a:prstGeom prst="rect">
            <a:avLst/>
          </a:prstGeom>
        </p:spPr>
      </p:pic>
      <p:sp>
        <p:nvSpPr>
          <p:cNvPr id="7" name="!!TextBox 5">
            <a:extLst>
              <a:ext uri="{FF2B5EF4-FFF2-40B4-BE49-F238E27FC236}">
                <a16:creationId xmlns:a16="http://schemas.microsoft.com/office/drawing/2014/main" id="{B4E37063-3C62-239B-CA3E-896ACDCB320C}"/>
              </a:ext>
            </a:extLst>
          </p:cNvPr>
          <p:cNvSpPr txBox="1"/>
          <p:nvPr/>
        </p:nvSpPr>
        <p:spPr>
          <a:xfrm>
            <a:off x="4216267" y="8920546"/>
            <a:ext cx="5664333" cy="38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Employee Distribution by Department &amp; Position</a:t>
            </a:r>
          </a:p>
        </p:txBody>
      </p:sp>
    </p:spTree>
    <p:extLst>
      <p:ext uri="{BB962C8B-B14F-4D97-AF65-F5344CB8AC3E}">
        <p14:creationId xmlns:p14="http://schemas.microsoft.com/office/powerpoint/2010/main" val="220895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598B-23A5-1132-E0F9-6B41B5A6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E7029F-A6FC-12B8-2ADD-D935FA950141}"/>
              </a:ext>
            </a:extLst>
          </p:cNvPr>
          <p:cNvSpPr/>
          <p:nvPr/>
        </p:nvSpPr>
        <p:spPr>
          <a:xfrm>
            <a:off x="-1348740" y="-3520440"/>
            <a:ext cx="13533120" cy="12768317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ABB8D56B-E91A-858B-C227-DDE5A612E780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B11C0E-E577-C914-E450-43FA9FC804D3}"/>
              </a:ext>
            </a:extLst>
          </p:cNvPr>
          <p:cNvSpPr/>
          <p:nvPr/>
        </p:nvSpPr>
        <p:spPr>
          <a:xfrm>
            <a:off x="762782" y="3467054"/>
            <a:ext cx="3313545" cy="255243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6484CE-EC97-F295-E7F0-48708103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CEC0D-CAE9-662D-D52B-28E565A47112}"/>
              </a:ext>
            </a:extLst>
          </p:cNvPr>
          <p:cNvSpPr txBox="1"/>
          <p:nvPr/>
        </p:nvSpPr>
        <p:spPr>
          <a:xfrm>
            <a:off x="1166760" y="3846710"/>
            <a:ext cx="2505587" cy="177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bar chart shows the average overall employee rating in each sector.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!!Picture 2655">
            <a:extLst>
              <a:ext uri="{FF2B5EF4-FFF2-40B4-BE49-F238E27FC236}">
                <a16:creationId xmlns:a16="http://schemas.microsoft.com/office/drawing/2014/main" id="{6CD139A1-439E-E028-7011-736C97793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960" y="1242060"/>
            <a:ext cx="7726680" cy="4198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0B814-0C59-520A-B380-4A3C85D59726}"/>
              </a:ext>
            </a:extLst>
          </p:cNvPr>
          <p:cNvSpPr txBox="1"/>
          <p:nvPr/>
        </p:nvSpPr>
        <p:spPr>
          <a:xfrm>
            <a:off x="213360" y="3053704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09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CA4E-1F9F-2CDB-C8A0-56E81BB4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95D10A13-3E50-E29D-18A4-4789034F0591}"/>
              </a:ext>
            </a:extLst>
          </p:cNvPr>
          <p:cNvSpPr/>
          <p:nvPr/>
        </p:nvSpPr>
        <p:spPr>
          <a:xfrm>
            <a:off x="-876300" y="-2499360"/>
            <a:ext cx="13533120" cy="12768317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52DE38-FB77-F816-E9C2-5B464475C1F5}"/>
              </a:ext>
            </a:extLst>
          </p:cNvPr>
          <p:cNvSpPr/>
          <p:nvPr/>
        </p:nvSpPr>
        <p:spPr>
          <a:xfrm>
            <a:off x="153063" y="2959669"/>
            <a:ext cx="4521002" cy="383502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FD68E9F5-5EC8-D728-C74D-E84F57F9D54D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36DA90-5F42-1F9C-B751-E9788F80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CD7BD-375F-E5AA-CDF8-E64DD412DF28}"/>
              </a:ext>
            </a:extLst>
          </p:cNvPr>
          <p:cNvSpPr txBox="1"/>
          <p:nvPr/>
        </p:nvSpPr>
        <p:spPr>
          <a:xfrm>
            <a:off x="186513" y="3150028"/>
            <a:ext cx="4521002" cy="352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</a:t>
            </a: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’s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clear that the average evaluation for all sectors is very close and is on average.</a:t>
            </a:r>
          </a:p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highest average performance rating is observed in the “Managers” sector (3.09), while the lowest rating is observed in the “Production” sector (2.83).</a:t>
            </a:r>
          </a:p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This reflects a performance gap between different sectors, perhaps due to the nature of jobs or management.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!!Picture 2655">
            <a:extLst>
              <a:ext uri="{FF2B5EF4-FFF2-40B4-BE49-F238E27FC236}">
                <a16:creationId xmlns:a16="http://schemas.microsoft.com/office/drawing/2014/main" id="{DEC2E80C-745B-0895-5502-96E243BA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263140"/>
            <a:ext cx="7726680" cy="4198620"/>
          </a:xfrm>
          <a:prstGeom prst="rect">
            <a:avLst/>
          </a:prstGeom>
        </p:spPr>
      </p:pic>
      <p:pic>
        <p:nvPicPr>
          <p:cNvPr id="5" name="!!Picture 23333548">
            <a:extLst>
              <a:ext uri="{FF2B5EF4-FFF2-40B4-BE49-F238E27FC236}">
                <a16:creationId xmlns:a16="http://schemas.microsoft.com/office/drawing/2014/main" id="{D54D3664-7F64-2B76-30C1-165D49A74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70689" y="76200"/>
            <a:ext cx="12369758" cy="7049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97C08-6DE5-07A7-A5B0-03361172D3AE}"/>
              </a:ext>
            </a:extLst>
          </p:cNvPr>
          <p:cNvSpPr txBox="1"/>
          <p:nvPr/>
        </p:nvSpPr>
        <p:spPr>
          <a:xfrm>
            <a:off x="468017" y="2597150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3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C28A0-BC33-222B-FB29-CE1328E9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77162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3333548">
            <a:extLst>
              <a:ext uri="{FF2B5EF4-FFF2-40B4-BE49-F238E27FC236}">
                <a16:creationId xmlns:a16="http://schemas.microsoft.com/office/drawing/2014/main" id="{ADF296B8-94BA-09E6-C95F-FD10A064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3" y="-108604"/>
            <a:ext cx="12369758" cy="7049734"/>
          </a:xfrm>
          <a:prstGeom prst="rect">
            <a:avLst/>
          </a:prstGeom>
        </p:spPr>
      </p:pic>
      <p:pic>
        <p:nvPicPr>
          <p:cNvPr id="5" name="!!Picture 2655">
            <a:extLst>
              <a:ext uri="{FF2B5EF4-FFF2-40B4-BE49-F238E27FC236}">
                <a16:creationId xmlns:a16="http://schemas.microsoft.com/office/drawing/2014/main" id="{F4CE42EC-6B1B-9812-6135-4B8D68A5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160" y="2742510"/>
            <a:ext cx="7726680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2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8F56-6B94-95E1-2D0A-FA90E6F1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882D03-6718-DA92-15B5-A6CD63F87CDD}"/>
              </a:ext>
            </a:extLst>
          </p:cNvPr>
          <p:cNvSpPr/>
          <p:nvPr/>
        </p:nvSpPr>
        <p:spPr>
          <a:xfrm>
            <a:off x="-1158240" y="-4404360"/>
            <a:ext cx="13350240" cy="12958589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A35E6FF0-55C8-6156-2C9A-1BAB3C3F8BF2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D5E192-8743-3EBA-8618-FDBDE9429C1B}"/>
              </a:ext>
            </a:extLst>
          </p:cNvPr>
          <p:cNvSpPr/>
          <p:nvPr/>
        </p:nvSpPr>
        <p:spPr>
          <a:xfrm>
            <a:off x="787400" y="3136637"/>
            <a:ext cx="3454400" cy="35052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C15A2F-F48B-E7A6-7660-076ED2FF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C1863-0699-8300-A451-1BB59A26DB81}"/>
              </a:ext>
            </a:extLst>
          </p:cNvPr>
          <p:cNvSpPr txBox="1"/>
          <p:nvPr/>
        </p:nvSpPr>
        <p:spPr>
          <a:xfrm>
            <a:off x="1080846" y="3516293"/>
            <a:ext cx="2867507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line chart shows the average performance rating of each sector according to the years in which the rating was taken.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!!Picture 23333548">
            <a:extLst>
              <a:ext uri="{FF2B5EF4-FFF2-40B4-BE49-F238E27FC236}">
                <a16:creationId xmlns:a16="http://schemas.microsoft.com/office/drawing/2014/main" id="{460C40FA-A790-BFB8-E16E-4918E9499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342" y="1365504"/>
            <a:ext cx="7412914" cy="418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6E9D5-750B-08CB-3CDA-A5F43E4E1D8F}"/>
              </a:ext>
            </a:extLst>
          </p:cNvPr>
          <p:cNvSpPr txBox="1"/>
          <p:nvPr/>
        </p:nvSpPr>
        <p:spPr>
          <a:xfrm>
            <a:off x="335372" y="2652505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8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7F51-405B-E520-1529-DAB201F02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720B2CED-E385-344E-9467-704513CA4894}"/>
              </a:ext>
            </a:extLst>
          </p:cNvPr>
          <p:cNvSpPr/>
          <p:nvPr/>
        </p:nvSpPr>
        <p:spPr>
          <a:xfrm>
            <a:off x="-497364" y="-4404360"/>
            <a:ext cx="12689364" cy="12958589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AE58A9-44B3-7264-1D20-9B01384E11E0}"/>
              </a:ext>
            </a:extLst>
          </p:cNvPr>
          <p:cNvSpPr/>
          <p:nvPr/>
        </p:nvSpPr>
        <p:spPr>
          <a:xfrm>
            <a:off x="264159" y="2616200"/>
            <a:ext cx="4564135" cy="402563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9B3B1DC4-FC87-6DC9-A569-E8DDD4022593}"/>
              </a:ext>
            </a:extLst>
          </p:cNvPr>
          <p:cNvSpPr/>
          <p:nvPr/>
        </p:nvSpPr>
        <p:spPr>
          <a:xfrm>
            <a:off x="1119841" y="0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753E8-3644-2731-414A-555D1A8E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A0FFA-8629-EA4C-B69B-5CD4CE3990FE}"/>
              </a:ext>
            </a:extLst>
          </p:cNvPr>
          <p:cNvSpPr txBox="1"/>
          <p:nvPr/>
        </p:nvSpPr>
        <p:spPr>
          <a:xfrm>
            <a:off x="403544" y="2730766"/>
            <a:ext cx="4365374" cy="391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production department was the first to receive the 2010 evaluation, with its fluctuation in the average evaluation.</a:t>
            </a:r>
          </a:p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evaluation of the software engineering department’s recruitment started in early 2012 with a strong start to the evaluation until 2015, when it declined to an average evaluation.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4D435-09E1-20E0-030E-695EDD68C6AF}"/>
              </a:ext>
            </a:extLst>
          </p:cNvPr>
          <p:cNvSpPr txBox="1"/>
          <p:nvPr/>
        </p:nvSpPr>
        <p:spPr>
          <a:xfrm>
            <a:off x="-3831872" y="3307846"/>
            <a:ext cx="3913199" cy="275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-It appears that the sales department has been declining in rating since its inception.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note that the remaining specializations were launched after 2014 and are balanced on average evaluation.</a:t>
            </a:r>
            <a:endParaRPr lang="en-US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14" name="!!Picture 23333548">
            <a:extLst>
              <a:ext uri="{FF2B5EF4-FFF2-40B4-BE49-F238E27FC236}">
                <a16:creationId xmlns:a16="http://schemas.microsoft.com/office/drawing/2014/main" id="{19EC7D16-948A-E8AB-4B0A-1C5EA80B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302" y="1365504"/>
            <a:ext cx="7045953" cy="4187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A81B3-2F41-5529-734A-70C96CDB2C84}"/>
              </a:ext>
            </a:extLst>
          </p:cNvPr>
          <p:cNvSpPr txBox="1"/>
          <p:nvPr/>
        </p:nvSpPr>
        <p:spPr>
          <a:xfrm>
            <a:off x="544217" y="2263775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06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BDDF-D8D0-83C4-0684-C7F55911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486225D-B096-3C9A-9591-6A18F079FA19}"/>
              </a:ext>
            </a:extLst>
          </p:cNvPr>
          <p:cNvSpPr/>
          <p:nvPr/>
        </p:nvSpPr>
        <p:spPr>
          <a:xfrm>
            <a:off x="-1065640" y="-3570979"/>
            <a:ext cx="13350240" cy="12958589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56B6BA-340E-A6AD-C6A3-0CFD18FAB27C}"/>
              </a:ext>
            </a:extLst>
          </p:cNvPr>
          <p:cNvSpPr/>
          <p:nvPr/>
        </p:nvSpPr>
        <p:spPr>
          <a:xfrm>
            <a:off x="537028" y="3073920"/>
            <a:ext cx="4027107" cy="313572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57E78352-F905-62FF-55C5-EE446D9773C3}"/>
              </a:ext>
            </a:extLst>
          </p:cNvPr>
          <p:cNvSpPr/>
          <p:nvPr/>
        </p:nvSpPr>
        <p:spPr>
          <a:xfrm>
            <a:off x="1119841" y="0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D6166-F148-C1C5-B43A-080CE065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A2320-B501-3AA9-CEFE-EFF3DAF4A64E}"/>
              </a:ext>
            </a:extLst>
          </p:cNvPr>
          <p:cNvSpPr txBox="1"/>
          <p:nvPr/>
        </p:nvSpPr>
        <p:spPr>
          <a:xfrm>
            <a:off x="363539" y="6892944"/>
            <a:ext cx="4365374" cy="391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production department was the first to receive the 2010 evaluation, with its fluctuation in the average evaluation.</a:t>
            </a:r>
          </a:p>
          <a:p>
            <a:pPr marL="0" marR="0" lvl="0" indent="0" algn="just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evaluation of the software engineering department’s recruitment started in early 2012 with a strong start to the evaluation until 2015, when it declined to an average evaluation.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0E58-CBAD-4DE2-17CD-0A67D347DF41}"/>
              </a:ext>
            </a:extLst>
          </p:cNvPr>
          <p:cNvSpPr txBox="1"/>
          <p:nvPr/>
        </p:nvSpPr>
        <p:spPr>
          <a:xfrm>
            <a:off x="650936" y="3250563"/>
            <a:ext cx="3913199" cy="275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-It appears that the sales department has been declining in rating since its inception.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note that the remaining specializations were launched after 2014 and are balanced on average evaluation.</a:t>
            </a:r>
            <a:endParaRPr lang="en-US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8" name="!!Picture 23333548">
            <a:extLst>
              <a:ext uri="{FF2B5EF4-FFF2-40B4-BE49-F238E27FC236}">
                <a16:creationId xmlns:a16="http://schemas.microsoft.com/office/drawing/2014/main" id="{4F3F2058-B161-0876-2658-6F0EAD20E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942" y="2198885"/>
            <a:ext cx="7412914" cy="4187952"/>
          </a:xfrm>
          <a:prstGeom prst="rect">
            <a:avLst/>
          </a:prstGeom>
        </p:spPr>
      </p:pic>
      <p:pic>
        <p:nvPicPr>
          <p:cNvPr id="2" name="!!Picture 222865">
            <a:extLst>
              <a:ext uri="{FF2B5EF4-FFF2-40B4-BE49-F238E27FC236}">
                <a16:creationId xmlns:a16="http://schemas.microsoft.com/office/drawing/2014/main" id="{A5C3AD80-CB28-214D-B512-3135BE235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078" y="14297936"/>
            <a:ext cx="12217356" cy="6970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87CF7-DF55-F86E-5669-714CC1BDC000}"/>
              </a:ext>
            </a:extLst>
          </p:cNvPr>
          <p:cNvSpPr txBox="1"/>
          <p:nvPr/>
        </p:nvSpPr>
        <p:spPr>
          <a:xfrm>
            <a:off x="650936" y="2668736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97E0B7-BFE7-148A-9DCD-368554E27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570159"/>
              </p:ext>
            </p:extLst>
          </p:nvPr>
        </p:nvGraphicFramePr>
        <p:xfrm>
          <a:off x="29549397" y="33549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5692319-1DF8-FAA6-7754-576AEAE4E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39000"/>
              </p:ext>
            </p:extLst>
          </p:nvPr>
        </p:nvGraphicFramePr>
        <p:xfrm>
          <a:off x="26885640" y="0"/>
          <a:ext cx="2663757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757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6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3A9C-D11B-33CC-2E3D-795F6500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4909C07-2DB5-AA78-7BDB-C5C3733F8105}"/>
              </a:ext>
            </a:extLst>
          </p:cNvPr>
          <p:cNvSpPr/>
          <p:nvPr/>
        </p:nvSpPr>
        <p:spPr>
          <a:xfrm>
            <a:off x="0" y="-5532871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54D056-B6B1-C161-A6CF-D4DEDA23EAF2}"/>
              </a:ext>
            </a:extLst>
          </p:cNvPr>
          <p:cNvSpPr/>
          <p:nvPr/>
        </p:nvSpPr>
        <p:spPr>
          <a:xfrm>
            <a:off x="7487079" y="307371"/>
            <a:ext cx="4634071" cy="1496419"/>
          </a:xfrm>
          <a:custGeom>
            <a:avLst/>
            <a:gdLst/>
            <a:ahLst/>
            <a:cxnLst/>
            <a:rect l="l" t="t" r="r" b="b"/>
            <a:pathLst>
              <a:path w="6951107" h="2244628">
                <a:moveTo>
                  <a:pt x="0" y="0"/>
                </a:moveTo>
                <a:lnTo>
                  <a:pt x="6951107" y="0"/>
                </a:lnTo>
                <a:lnTo>
                  <a:pt x="6951107" y="2244629"/>
                </a:lnTo>
                <a:lnTo>
                  <a:pt x="0" y="224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20AE835-5CEC-1308-88B7-74FA3F00E213}"/>
              </a:ext>
            </a:extLst>
          </p:cNvPr>
          <p:cNvSpPr/>
          <p:nvPr/>
        </p:nvSpPr>
        <p:spPr>
          <a:xfrm>
            <a:off x="359805" y="465838"/>
            <a:ext cx="3579795" cy="1231001"/>
          </a:xfrm>
          <a:custGeom>
            <a:avLst/>
            <a:gdLst/>
            <a:ahLst/>
            <a:cxnLst/>
            <a:rect l="l" t="t" r="r" b="b"/>
            <a:pathLst>
              <a:path w="5369693" h="1846501">
                <a:moveTo>
                  <a:pt x="0" y="0"/>
                </a:moveTo>
                <a:lnTo>
                  <a:pt x="5369693" y="0"/>
                </a:lnTo>
                <a:lnTo>
                  <a:pt x="5369693" y="1846501"/>
                </a:lnTo>
                <a:lnTo>
                  <a:pt x="0" y="184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16"/>
            </a:stretch>
          </a:blipFill>
        </p:spPr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D06155-BFCA-A0E7-F64C-DCF7AAA7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820A94A-46E4-3FAD-D09A-FCCC58BFDEB4}"/>
              </a:ext>
            </a:extLst>
          </p:cNvPr>
          <p:cNvSpPr/>
          <p:nvPr/>
        </p:nvSpPr>
        <p:spPr>
          <a:xfrm>
            <a:off x="7246374" y="2953139"/>
            <a:ext cx="6211218" cy="4452993"/>
          </a:xfrm>
          <a:custGeom>
            <a:avLst/>
            <a:gdLst/>
            <a:ahLst/>
            <a:cxnLst/>
            <a:rect l="l" t="t" r="r" b="b"/>
            <a:pathLst>
              <a:path w="9316827" h="6679489">
                <a:moveTo>
                  <a:pt x="0" y="0"/>
                </a:moveTo>
                <a:lnTo>
                  <a:pt x="9316827" y="0"/>
                </a:lnTo>
                <a:lnTo>
                  <a:pt x="9316827" y="6679489"/>
                </a:lnTo>
                <a:lnTo>
                  <a:pt x="0" y="6679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82E780-9F43-BF04-D78C-D3AE80597F4A}"/>
              </a:ext>
            </a:extLst>
          </p:cNvPr>
          <p:cNvSpPr/>
          <p:nvPr/>
        </p:nvSpPr>
        <p:spPr>
          <a:xfrm>
            <a:off x="-258170" y="4624245"/>
            <a:ext cx="12462533" cy="2492507"/>
          </a:xfrm>
          <a:custGeom>
            <a:avLst/>
            <a:gdLst/>
            <a:ahLst/>
            <a:cxnLst/>
            <a:rect l="l" t="t" r="r" b="b"/>
            <a:pathLst>
              <a:path w="18693800" h="3738760">
                <a:moveTo>
                  <a:pt x="0" y="0"/>
                </a:moveTo>
                <a:lnTo>
                  <a:pt x="18693800" y="0"/>
                </a:lnTo>
                <a:lnTo>
                  <a:pt x="18693800" y="3738760"/>
                </a:lnTo>
                <a:lnTo>
                  <a:pt x="0" y="3738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2506-BA56-3B04-3EE0-9DCE4AAB81E4}"/>
              </a:ext>
            </a:extLst>
          </p:cNvPr>
          <p:cNvSpPr txBox="1"/>
          <p:nvPr/>
        </p:nvSpPr>
        <p:spPr>
          <a:xfrm>
            <a:off x="768638" y="1541629"/>
            <a:ext cx="10417336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0001"/>
              </a:lnSpc>
            </a:pPr>
            <a:r>
              <a:rPr lang="en" sz="8800" dirty="0">
                <a:solidFill>
                  <a:srgbClr val="133553"/>
                </a:solidFill>
              </a:rPr>
              <a:t>Organizational Restructuring Strategy</a:t>
            </a:r>
            <a:endParaRPr lang="en-US" sz="8334" dirty="0">
              <a:solidFill>
                <a:srgbClr val="133553"/>
              </a:solidFill>
              <a:latin typeface="Alta"/>
              <a:ea typeface="Alta"/>
              <a:cs typeface="Alta"/>
              <a:sym typeface="Alt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B0D55-801E-FDDC-35A9-7CF74A2B3761}"/>
              </a:ext>
            </a:extLst>
          </p:cNvPr>
          <p:cNvSpPr txBox="1"/>
          <p:nvPr/>
        </p:nvSpPr>
        <p:spPr>
          <a:xfrm>
            <a:off x="4299405" y="893076"/>
            <a:ext cx="311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A2A379"/>
                </a:solidFill>
              </a:rPr>
              <a:t>Research titled:</a:t>
            </a:r>
            <a:endParaRPr lang="en-US" sz="2400" dirty="0">
              <a:solidFill>
                <a:srgbClr val="A2A3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9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E6121-E56F-7FD7-2F8E-0A4BDB9C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2E7A9-BB14-6821-369C-905708AD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94E8C967-F6E8-7763-6A3E-CFA567BD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69272"/>
            <a:ext cx="12217356" cy="6970002"/>
          </a:xfrm>
          <a:prstGeom prst="rect">
            <a:avLst/>
          </a:prstGeom>
        </p:spPr>
      </p:pic>
      <p:pic>
        <p:nvPicPr>
          <p:cNvPr id="7" name="!!Picture 23333548">
            <a:extLst>
              <a:ext uri="{FF2B5EF4-FFF2-40B4-BE49-F238E27FC236}">
                <a16:creationId xmlns:a16="http://schemas.microsoft.com/office/drawing/2014/main" id="{434C0DC4-E084-52C9-144A-DBCD92E4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-4902955"/>
            <a:ext cx="7412914" cy="4187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26350-17DB-57F9-457B-1E5235B2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015080"/>
            <a:ext cx="328669" cy="32866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FB99B-4E21-C89D-0EC2-9DCD84933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89089"/>
              </p:ext>
            </p:extLst>
          </p:nvPr>
        </p:nvGraphicFramePr>
        <p:xfrm>
          <a:off x="8137197" y="1247065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CC57EB-B825-AA49-813F-0579FAF58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33110"/>
              </p:ext>
            </p:extLst>
          </p:nvPr>
        </p:nvGraphicFramePr>
        <p:xfrm>
          <a:off x="5473440" y="1213516"/>
          <a:ext cx="2663757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757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5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0935-6CDF-BBF7-DB5A-F8DBCCF8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DA006B-D76A-7294-4219-0524CEE68476}"/>
              </a:ext>
            </a:extLst>
          </p:cNvPr>
          <p:cNvSpPr/>
          <p:nvPr/>
        </p:nvSpPr>
        <p:spPr>
          <a:xfrm>
            <a:off x="-486273" y="-5097428"/>
            <a:ext cx="12684369" cy="12662498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FA9979C-3F72-5B0C-67FE-1CFA51112A5C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2769D8-1BDE-5DE3-0C95-84376F916374}"/>
              </a:ext>
            </a:extLst>
          </p:cNvPr>
          <p:cNvSpPr/>
          <p:nvPr/>
        </p:nvSpPr>
        <p:spPr>
          <a:xfrm>
            <a:off x="983672" y="3136637"/>
            <a:ext cx="3258127" cy="263633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DA063-9472-188C-BDC9-5DF7BC1B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0F50-BC6A-D762-34B3-CF577C2338CA}"/>
              </a:ext>
            </a:extLst>
          </p:cNvPr>
          <p:cNvSpPr txBox="1"/>
          <p:nvPr/>
        </p:nvSpPr>
        <p:spPr>
          <a:xfrm>
            <a:off x="1362468" y="3278328"/>
            <a:ext cx="276986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area chart shows the number of hires versus the number of departures in each sector.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!!Picture 222865">
            <a:extLst>
              <a:ext uri="{FF2B5EF4-FFF2-40B4-BE49-F238E27FC236}">
                <a16:creationId xmlns:a16="http://schemas.microsoft.com/office/drawing/2014/main" id="{02660E8F-333F-E3B4-E4A2-9E978531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831" y="990600"/>
            <a:ext cx="7674865" cy="4242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9AE95-428F-3DE3-CE83-B3B88E7622CB}"/>
              </a:ext>
            </a:extLst>
          </p:cNvPr>
          <p:cNvSpPr txBox="1"/>
          <p:nvPr/>
        </p:nvSpPr>
        <p:spPr>
          <a:xfrm>
            <a:off x="335372" y="2652505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2B7372-2BEA-1099-1EC7-3004D3376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73317"/>
              </p:ext>
            </p:extLst>
          </p:nvPr>
        </p:nvGraphicFramePr>
        <p:xfrm>
          <a:off x="9871389" y="2652505"/>
          <a:ext cx="2202821" cy="6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21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69017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8BD703-85DB-661D-9A0C-39300B5F7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93874"/>
              </p:ext>
            </p:extLst>
          </p:nvPr>
        </p:nvGraphicFramePr>
        <p:xfrm>
          <a:off x="7321476" y="1971033"/>
          <a:ext cx="2691256" cy="13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256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136294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7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DDDA-FAD3-0E76-C13D-281E02CF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EDA6E90F-F0CF-E044-9B3E-533C410A95EC}"/>
              </a:ext>
            </a:extLst>
          </p:cNvPr>
          <p:cNvSpPr/>
          <p:nvPr/>
        </p:nvSpPr>
        <p:spPr>
          <a:xfrm>
            <a:off x="-486273" y="-4304948"/>
            <a:ext cx="12684369" cy="12662498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1E314-61A5-8CCB-81F8-E3947A64B17E}"/>
              </a:ext>
            </a:extLst>
          </p:cNvPr>
          <p:cNvSpPr/>
          <p:nvPr/>
        </p:nvSpPr>
        <p:spPr>
          <a:xfrm>
            <a:off x="787400" y="3136637"/>
            <a:ext cx="3454400" cy="35052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9973DBD5-D4E5-A986-DD21-4263C6E27FE4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931F2-B6AD-C88E-F468-19C3A03B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F7B99-BBB5-4DA9-569E-9E421FA05AD7}"/>
              </a:ext>
            </a:extLst>
          </p:cNvPr>
          <p:cNvSpPr txBox="1"/>
          <p:nvPr/>
        </p:nvSpPr>
        <p:spPr>
          <a:xfrm>
            <a:off x="773545" y="3300654"/>
            <a:ext cx="3804679" cy="314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rtl="1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-The production department has the highest number of appointments.</a:t>
            </a:r>
          </a:p>
          <a:p>
            <a:pPr marL="0" marR="0" lvl="0" indent="0" defTabSz="609630" rtl="1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The production department also had the highest number of terminations, with a total of 83, while other departments had lower termination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77E8E-D229-1380-DB4C-00C41D604F47}"/>
              </a:ext>
            </a:extLst>
          </p:cNvPr>
          <p:cNvSpPr txBox="1"/>
          <p:nvPr/>
        </p:nvSpPr>
        <p:spPr>
          <a:xfrm>
            <a:off x="-3482357" y="3136637"/>
            <a:ext cx="3380473" cy="314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rtl="1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 Indicating the presence of major challenges in this sector, both in employee retention and working conditions.</a:t>
            </a:r>
          </a:p>
          <a:p>
            <a:pPr defTabSz="609630" rtl="1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The IT department has the second highest number of hires, with a total of 50 employees.</a:t>
            </a:r>
          </a:p>
        </p:txBody>
      </p:sp>
      <p:pic>
        <p:nvPicPr>
          <p:cNvPr id="8" name="!!Picture 222865">
            <a:extLst>
              <a:ext uri="{FF2B5EF4-FFF2-40B4-BE49-F238E27FC236}">
                <a16:creationId xmlns:a16="http://schemas.microsoft.com/office/drawing/2014/main" id="{B94CFC5A-52E2-36CC-4E1A-0DA19AC08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831" y="1783080"/>
            <a:ext cx="7674865" cy="4242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15442-FA09-8FF6-2B4B-A59DDEA0F827}"/>
              </a:ext>
            </a:extLst>
          </p:cNvPr>
          <p:cNvSpPr txBox="1"/>
          <p:nvPr/>
        </p:nvSpPr>
        <p:spPr>
          <a:xfrm>
            <a:off x="496592" y="2759075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13EADE-4914-0FBC-FE19-68CD22D45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12884"/>
              </p:ext>
            </p:extLst>
          </p:nvPr>
        </p:nvGraphicFramePr>
        <p:xfrm>
          <a:off x="9890439" y="3833605"/>
          <a:ext cx="2202821" cy="6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21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69017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AE6A76-4DCB-1CDC-4869-D153135C2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67051"/>
              </p:ext>
            </p:extLst>
          </p:nvPr>
        </p:nvGraphicFramePr>
        <p:xfrm>
          <a:off x="7340526" y="3152133"/>
          <a:ext cx="2691256" cy="13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256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136294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75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7F06D-BC0A-8CF4-E8F4-EE148E3B5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49262E6-5054-3166-9892-B815444DF8F3}"/>
              </a:ext>
            </a:extLst>
          </p:cNvPr>
          <p:cNvSpPr/>
          <p:nvPr/>
        </p:nvSpPr>
        <p:spPr>
          <a:xfrm>
            <a:off x="-486273" y="-3923948"/>
            <a:ext cx="12684369" cy="12662498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A93995-2A76-FE24-6A8B-3107FDF46464}"/>
              </a:ext>
            </a:extLst>
          </p:cNvPr>
          <p:cNvSpPr/>
          <p:nvPr/>
        </p:nvSpPr>
        <p:spPr>
          <a:xfrm>
            <a:off x="787400" y="3236889"/>
            <a:ext cx="3380473" cy="319704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9F3F4E60-53C0-D367-E09F-19C657AE4786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38F98-8387-B8A6-95BE-978EED2D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6B08A-0272-2FEC-5DDA-D6FCF3311816}"/>
              </a:ext>
            </a:extLst>
          </p:cNvPr>
          <p:cNvSpPr txBox="1"/>
          <p:nvPr/>
        </p:nvSpPr>
        <p:spPr>
          <a:xfrm>
            <a:off x="787400" y="6946635"/>
            <a:ext cx="3804679" cy="314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630" rtl="1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-The production department has the highest number of appointments.</a:t>
            </a:r>
          </a:p>
          <a:p>
            <a:pPr marL="0" marR="0" lvl="0" indent="0" defTabSz="609630" rtl="1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The production department also had the highest number of terminations, with a total of 83, while other departments had lower termination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CD542-B7AE-F837-F563-363A78A2527F}"/>
              </a:ext>
            </a:extLst>
          </p:cNvPr>
          <p:cNvSpPr txBox="1"/>
          <p:nvPr/>
        </p:nvSpPr>
        <p:spPr>
          <a:xfrm>
            <a:off x="875652" y="3236889"/>
            <a:ext cx="3380473" cy="314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rtl="1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- Indicating the presence of major challenges in this sector, both in employee retention and working conditions.</a:t>
            </a:r>
          </a:p>
          <a:p>
            <a:pPr defTabSz="609630" rtl="1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The IT department has the second highest number of hires, with a total of 50 employees.</a:t>
            </a:r>
          </a:p>
        </p:txBody>
      </p:sp>
      <p:pic>
        <p:nvPicPr>
          <p:cNvPr id="8" name="!!Picture 222865">
            <a:extLst>
              <a:ext uri="{FF2B5EF4-FFF2-40B4-BE49-F238E27FC236}">
                <a16:creationId xmlns:a16="http://schemas.microsoft.com/office/drawing/2014/main" id="{F45FDC19-6724-29A4-F397-6AD9BE086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831" y="2164080"/>
            <a:ext cx="7674865" cy="4242816"/>
          </a:xfrm>
          <a:prstGeom prst="rect">
            <a:avLst/>
          </a:prstGeom>
        </p:spPr>
      </p:pic>
      <p:pic>
        <p:nvPicPr>
          <p:cNvPr id="2" name="!!Picture 1643651">
            <a:extLst>
              <a:ext uri="{FF2B5EF4-FFF2-40B4-BE49-F238E27FC236}">
                <a16:creationId xmlns:a16="http://schemas.microsoft.com/office/drawing/2014/main" id="{BBBDCA69-660F-CD1E-51F4-C962728F2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9187" y="-11948863"/>
            <a:ext cx="12192000" cy="694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C9549-3ECF-982C-66DE-45139AB84EC6}"/>
              </a:ext>
            </a:extLst>
          </p:cNvPr>
          <p:cNvSpPr txBox="1"/>
          <p:nvPr/>
        </p:nvSpPr>
        <p:spPr>
          <a:xfrm>
            <a:off x="525756" y="2866877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C6759C-3557-7D82-A65E-BD2FB7953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59962"/>
              </p:ext>
            </p:extLst>
          </p:nvPr>
        </p:nvGraphicFramePr>
        <p:xfrm>
          <a:off x="9871389" y="4576555"/>
          <a:ext cx="2202821" cy="6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21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69017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B0A6F0-90FE-7426-35E4-AA9F1C88C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73771"/>
              </p:ext>
            </p:extLst>
          </p:nvPr>
        </p:nvGraphicFramePr>
        <p:xfrm>
          <a:off x="7321476" y="3895083"/>
          <a:ext cx="2691256" cy="13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256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136294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17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AE06-AF99-1175-E207-E9D0B1AD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DD8D2-6F66-4BA8-7B02-B39ADD04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F7D3EA4C-D64E-0DB7-D0ED-73AC92606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69272"/>
            <a:ext cx="12217356" cy="6970002"/>
          </a:xfrm>
          <a:prstGeom prst="rect">
            <a:avLst/>
          </a:prstGeom>
        </p:spPr>
      </p:pic>
      <p:pic>
        <p:nvPicPr>
          <p:cNvPr id="7" name="!!Picture 23333548">
            <a:extLst>
              <a:ext uri="{FF2B5EF4-FFF2-40B4-BE49-F238E27FC236}">
                <a16:creationId xmlns:a16="http://schemas.microsoft.com/office/drawing/2014/main" id="{135901A8-815A-5426-35D7-E90EE53B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-4902955"/>
            <a:ext cx="7412914" cy="4187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3878E-E896-5BF6-9FBB-22B41986A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015080"/>
            <a:ext cx="328669" cy="3286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EB4024-D3F6-981A-872E-EC88FC4AE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830956"/>
              </p:ext>
            </p:extLst>
          </p:nvPr>
        </p:nvGraphicFramePr>
        <p:xfrm>
          <a:off x="18367689" y="-438055"/>
          <a:ext cx="2202821" cy="6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21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69017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3DE150-A7D4-566A-1CC1-804C315EF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800580"/>
              </p:ext>
            </p:extLst>
          </p:nvPr>
        </p:nvGraphicFramePr>
        <p:xfrm>
          <a:off x="15817776" y="-1119527"/>
          <a:ext cx="2691256" cy="13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256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136294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13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C407-4D08-65CB-E88A-600F5D048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AAF0-F459-CD55-FFE8-CB4375B5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47A3A320-1D4B-8770-0009-9E4EA43E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1440C-8421-3ADB-A997-3D4FF60B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2488539"/>
            <a:ext cx="3865946" cy="1540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E658D-2FA6-924B-A55C-41CCE6DE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23" y="3614075"/>
            <a:ext cx="328669" cy="32866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3E2787-19B4-C7EA-7B32-292BA01D5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81649"/>
              </p:ext>
            </p:extLst>
          </p:nvPr>
        </p:nvGraphicFramePr>
        <p:xfrm>
          <a:off x="18367689" y="-438055"/>
          <a:ext cx="2202821" cy="6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21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69017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2B0D35-3B79-86DA-56FA-058A9CFCA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19673"/>
              </p:ext>
            </p:extLst>
          </p:nvPr>
        </p:nvGraphicFramePr>
        <p:xfrm>
          <a:off x="15817776" y="-1119527"/>
          <a:ext cx="2691256" cy="136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256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136294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311</a:t>
                      </a:r>
                    </a:p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Total workforce/historical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21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814E-0819-6007-DBAA-9630CDA7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B37E-07FB-26FD-FBB5-2CFA569D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F5ABF108-E437-B536-0ACC-7BA113F9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75466-10D9-C25E-C637-4E188EB5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2488539"/>
            <a:ext cx="3865946" cy="1540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CBF65-C769-A61A-C739-25551AE6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86" y="5396576"/>
            <a:ext cx="328669" cy="328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3B904-09E0-1BAA-CCB8-2252D538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30" y="4084674"/>
            <a:ext cx="3588151" cy="17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BF42-4016-5AD4-470A-7FD231E2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0449-40E8-5B6B-C9B6-903561E0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EE114812-3AB2-8A89-2176-8AC5AEC8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F7388-7CDC-EAE8-D906-3474ECA8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30" y="4084674"/>
            <a:ext cx="3588151" cy="1727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265CE-CE4E-104B-028B-F37EEBC0F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00" y="4548851"/>
            <a:ext cx="4143079" cy="1507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83429-C5AA-6E23-13B3-9897ABA1B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31" y="5812434"/>
            <a:ext cx="328669" cy="3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3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A9853-7898-7A10-2817-F82F4420A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9DB4E-4554-E4B4-F342-CA3523EB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A9DB0352-3D9C-8D75-2D4D-B1B4BF0D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346D6-6DBA-D575-1C4E-682AFAFA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19" y="6108595"/>
            <a:ext cx="328669" cy="3286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CECF19-D038-1F8E-9DE1-7ED15410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00" y="4548851"/>
            <a:ext cx="4143079" cy="150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B40A2-39A8-3DAB-C87D-E33F3E21A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064" y="4882994"/>
            <a:ext cx="4504484" cy="1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C1C8-6681-4545-DA62-143FF929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C8D0-5C72-FC12-603A-E7A62E80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E8E1FA03-F47A-865F-5098-5F380E16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EF1F3-03B2-9F88-8B22-7246B2CA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064" y="4882994"/>
            <a:ext cx="4504484" cy="1483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D36D6-F56B-F080-1CE3-15701934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73" y="4930816"/>
            <a:ext cx="4659910" cy="1497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81C15-1F79-A38D-CA0C-A0A518A4A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40" y="6186860"/>
            <a:ext cx="328669" cy="3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4F9B-BC6C-96CA-61E3-465173A1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8C39DA-2B90-EA38-807F-1F05716E17F0}"/>
              </a:ext>
            </a:extLst>
          </p:cNvPr>
          <p:cNvSpPr/>
          <p:nvPr/>
        </p:nvSpPr>
        <p:spPr>
          <a:xfrm>
            <a:off x="0" y="-533400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!!Picture 2">
            <a:extLst>
              <a:ext uri="{FF2B5EF4-FFF2-40B4-BE49-F238E27FC236}">
                <a16:creationId xmlns:a16="http://schemas.microsoft.com/office/drawing/2014/main" id="{E6E23CCB-A104-C234-5100-C6DB47ECF8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22" r="2322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C243BB56-4F79-6F35-AC72-525505B9A998}"/>
              </a:ext>
            </a:extLst>
          </p:cNvPr>
          <p:cNvSpPr/>
          <p:nvPr/>
        </p:nvSpPr>
        <p:spPr>
          <a:xfrm>
            <a:off x="3312585" y="5843926"/>
            <a:ext cx="3661752" cy="1528781"/>
          </a:xfrm>
          <a:custGeom>
            <a:avLst/>
            <a:gdLst/>
            <a:ahLst/>
            <a:cxnLst/>
            <a:rect l="l" t="t" r="r" b="b"/>
            <a:pathLst>
              <a:path w="5492628" h="2293172">
                <a:moveTo>
                  <a:pt x="0" y="0"/>
                </a:moveTo>
                <a:lnTo>
                  <a:pt x="5492628" y="0"/>
                </a:lnTo>
                <a:lnTo>
                  <a:pt x="5492628" y="2293172"/>
                </a:lnTo>
                <a:lnTo>
                  <a:pt x="0" y="2293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CC8DA2-0367-EE07-9292-CCF15E40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hape 2569">
            <a:hlinkClick r:id="rId6"/>
            <a:extLst>
              <a:ext uri="{FF2B5EF4-FFF2-40B4-BE49-F238E27FC236}">
                <a16:creationId xmlns:a16="http://schemas.microsoft.com/office/drawing/2014/main" id="{F95D48F8-5A1C-28E9-6DEA-351FB61349A6}"/>
              </a:ext>
            </a:extLst>
          </p:cNvPr>
          <p:cNvSpPr/>
          <p:nvPr/>
        </p:nvSpPr>
        <p:spPr>
          <a:xfrm>
            <a:off x="4862012" y="525410"/>
            <a:ext cx="830180" cy="7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28571" tIns="28571" rIns="28571" bIns="2857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8A107-1808-F394-B21B-BBB8C5AB44FF}"/>
              </a:ext>
            </a:extLst>
          </p:cNvPr>
          <p:cNvSpPr txBox="1"/>
          <p:nvPr/>
        </p:nvSpPr>
        <p:spPr>
          <a:xfrm>
            <a:off x="512644" y="1068195"/>
            <a:ext cx="4630817" cy="14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rtl="1"/>
            <a:r>
              <a:rPr lang="en" sz="2933" b="1" dirty="0">
                <a:solidFill>
                  <a:srgbClr val="FF4F63"/>
                </a:solidFill>
                <a:latin typeface="Calibri"/>
                <a:cs typeface="Arial" panose="020B0604020202020204" pitchFamily="34" charset="0"/>
              </a:rPr>
              <a:t>Chapter Two: A Case Study on Organizational Restructuring Strategy</a:t>
            </a:r>
            <a:endParaRPr lang="en-US" sz="2933" b="1" dirty="0">
              <a:solidFill>
                <a:srgbClr val="FF4F63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158C0-7C5C-150C-D2D6-16CFB9523C75}"/>
              </a:ext>
            </a:extLst>
          </p:cNvPr>
          <p:cNvSpPr txBox="1"/>
          <p:nvPr/>
        </p:nvSpPr>
        <p:spPr>
          <a:xfrm>
            <a:off x="191681" y="2521554"/>
            <a:ext cx="55861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09630" fontAlgn="base">
              <a:spcBef>
                <a:spcPts val="400"/>
              </a:spcBef>
              <a:spcAft>
                <a:spcPts val="400"/>
              </a:spcAft>
            </a:pPr>
            <a:r>
              <a:rPr lang="en" sz="2400" b="1" dirty="0">
                <a:solidFill>
                  <a:srgbClr val="202124"/>
                </a:solidFill>
                <a:latin typeface="zeitung"/>
                <a:sym typeface="Inter"/>
              </a:rPr>
              <a:t>The analysis was conducted using a 2020 Kaggle dataset called </a:t>
            </a:r>
            <a:r>
              <a:rPr lang="en" sz="2800" dirty="0">
                <a:solidFill>
                  <a:srgbClr val="545454"/>
                </a:solidFill>
                <a:latin typeface="Algerian" panose="04020705040A02060702" pitchFamily="82" charset="0"/>
                <a:ea typeface="Inter"/>
                <a:cs typeface="Inter"/>
                <a:sym typeface="Inter"/>
              </a:rPr>
              <a:t>“</a:t>
            </a:r>
            <a:r>
              <a:rPr lang="en" sz="2400" dirty="0">
                <a:solidFill>
                  <a:srgbClr val="545454"/>
                </a:solidFill>
                <a:latin typeface="Algerian" panose="04020705040A02060702" pitchFamily="82" charset="0"/>
                <a:ea typeface="Inter"/>
                <a:cs typeface="Inter"/>
                <a:sym typeface="Inter"/>
              </a:rPr>
              <a:t>Human </a:t>
            </a:r>
            <a:r>
              <a:rPr lang="en" sz="2400" dirty="0">
                <a:solidFill>
                  <a:srgbClr val="545454"/>
                </a:solidFill>
                <a:latin typeface="Algerian" panose="04020705040A02060702" pitchFamily="82" charset="0"/>
              </a:rPr>
              <a:t>Resources Data Set,</a:t>
            </a:r>
            <a:r>
              <a:rPr lang="en" sz="2400" dirty="0">
                <a:solidFill>
                  <a:srgbClr val="545454"/>
                </a:solidFill>
                <a:latin typeface="Algerian" panose="04020705040A02060702" pitchFamily="82" charset="0"/>
                <a:ea typeface="Inter"/>
                <a:cs typeface="Inter"/>
                <a:sym typeface="Inter"/>
              </a:rPr>
              <a:t>” </a:t>
            </a:r>
            <a:r>
              <a:rPr lang="en" sz="2400" b="1" dirty="0">
                <a:solidFill>
                  <a:srgbClr val="202124"/>
                </a:solidFill>
                <a:latin typeface="zeitung"/>
                <a:sym typeface="Inter"/>
              </a:rPr>
              <a:t>with 36 columns and 311 rows</a:t>
            </a:r>
            <a:r>
              <a:rPr lang="en" sz="2400" dirty="0">
                <a:solidFill>
                  <a:srgbClr val="545454"/>
                </a:solidFill>
                <a:latin typeface="Algerian" panose="04020705040A02060702" pitchFamily="82" charset="0"/>
                <a:ea typeface="Inter"/>
                <a:cs typeface="Inter"/>
                <a:sym typeface="Inter"/>
              </a:rPr>
              <a:t>.</a:t>
            </a:r>
            <a:endParaRPr lang="en-US" sz="2400" b="1" i="0" dirty="0">
              <a:solidFill>
                <a:srgbClr val="202124"/>
              </a:solidFill>
              <a:effectLst/>
              <a:latin typeface="zeitun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8AD0B-AD9C-77E5-3E8C-751AB83F4C0D}"/>
              </a:ext>
            </a:extLst>
          </p:cNvPr>
          <p:cNvSpPr txBox="1"/>
          <p:nvPr/>
        </p:nvSpPr>
        <p:spPr>
          <a:xfrm>
            <a:off x="106030" y="4040561"/>
            <a:ext cx="598997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b="1" dirty="0">
                <a:solidFill>
                  <a:srgbClr val="202124"/>
                </a:solidFill>
                <a:latin typeface="zeitung"/>
              </a:rPr>
              <a:t>The database was created by Drs. Carla Patalano and Rich Huebner , and is used to train MBA students at the New England College of Business. In MSHRM</a:t>
            </a:r>
            <a:endParaRPr lang="en-US" sz="2400" b="1" dirty="0">
              <a:solidFill>
                <a:srgbClr val="202124"/>
              </a:solidFill>
              <a:latin typeface="zeitung"/>
            </a:endParaRPr>
          </a:p>
        </p:txBody>
      </p:sp>
    </p:spTree>
    <p:extLst>
      <p:ext uri="{BB962C8B-B14F-4D97-AF65-F5344CB8AC3E}">
        <p14:creationId xmlns:p14="http://schemas.microsoft.com/office/powerpoint/2010/main" val="389954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A4CC-145E-3B2F-3C79-B04C50C0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579B6-EAF9-75D6-FC40-395DD8B9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222865">
            <a:extLst>
              <a:ext uri="{FF2B5EF4-FFF2-40B4-BE49-F238E27FC236}">
                <a16:creationId xmlns:a16="http://schemas.microsoft.com/office/drawing/2014/main" id="{2A0CEC06-DBA6-83D0-80BC-D506FE08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6" y="-56001"/>
            <a:ext cx="12217356" cy="69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C5D39-DDD4-2334-4681-B74C6B9B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73" y="4930816"/>
            <a:ext cx="4659910" cy="1497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230DA-F75B-5D77-01A7-769B4C5DFF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554" y="5257972"/>
            <a:ext cx="4818924" cy="140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10BEDA-3CF4-E854-7EC2-F655E582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6630">
            <a:off x="10894094" y="6092133"/>
            <a:ext cx="328669" cy="328669"/>
          </a:xfrm>
          <a:prstGeom prst="rect">
            <a:avLst/>
          </a:prstGeom>
        </p:spPr>
      </p:pic>
      <p:pic>
        <p:nvPicPr>
          <p:cNvPr id="7" name="!!Picture 1643651">
            <a:extLst>
              <a:ext uri="{FF2B5EF4-FFF2-40B4-BE49-F238E27FC236}">
                <a16:creationId xmlns:a16="http://schemas.microsoft.com/office/drawing/2014/main" id="{DF3E595F-26C3-5BB5-AC8C-26D798DBC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32040" y="-3528577"/>
            <a:ext cx="12192000" cy="69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0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06F0-A3C6-4A3D-60BD-D3B02CE5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1398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1643651">
            <a:extLst>
              <a:ext uri="{FF2B5EF4-FFF2-40B4-BE49-F238E27FC236}">
                <a16:creationId xmlns:a16="http://schemas.microsoft.com/office/drawing/2014/main" id="{8440E498-5D78-A5FF-8099-EC5B0EF24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441"/>
            <a:ext cx="12192000" cy="6945152"/>
          </a:xfrm>
          <a:prstGeom prst="rect">
            <a:avLst/>
          </a:prstGeom>
        </p:spPr>
      </p:pic>
      <p:pic>
        <p:nvPicPr>
          <p:cNvPr id="5" name="!!Picture 222865">
            <a:extLst>
              <a:ext uri="{FF2B5EF4-FFF2-40B4-BE49-F238E27FC236}">
                <a16:creationId xmlns:a16="http://schemas.microsoft.com/office/drawing/2014/main" id="{C5D1D26C-D8AA-E474-F946-96623F12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398" y="10210800"/>
            <a:ext cx="7674865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0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6648A-4CF9-3334-964C-41F64264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99D83C4-1003-A637-CB68-B967ED96A516}"/>
              </a:ext>
            </a:extLst>
          </p:cNvPr>
          <p:cNvSpPr/>
          <p:nvPr/>
        </p:nvSpPr>
        <p:spPr>
          <a:xfrm>
            <a:off x="0" y="-919821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10396E8C-31EF-AE27-EB99-5C25B0AC3442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568A90-F408-5923-DC16-4510DF74B003}"/>
              </a:ext>
            </a:extLst>
          </p:cNvPr>
          <p:cNvSpPr/>
          <p:nvPr/>
        </p:nvSpPr>
        <p:spPr>
          <a:xfrm>
            <a:off x="787400" y="3136637"/>
            <a:ext cx="3454400" cy="35052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9930EF-D534-D113-1BCF-07A7C9A7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594D-D514-BD5C-4296-ADA4EB5E8C4C}"/>
              </a:ext>
            </a:extLst>
          </p:cNvPr>
          <p:cNvSpPr txBox="1"/>
          <p:nvPr/>
        </p:nvSpPr>
        <p:spPr>
          <a:xfrm>
            <a:off x="944965" y="3264059"/>
            <a:ext cx="318187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stacked bar chart shows the number of employees leaving the organization, broken down by sector, then the reason for leaving, with the average teamwork rating for each reason.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!!Picture 1643651">
            <a:extLst>
              <a:ext uri="{FF2B5EF4-FFF2-40B4-BE49-F238E27FC236}">
                <a16:creationId xmlns:a16="http://schemas.microsoft.com/office/drawing/2014/main" id="{662A4C53-9CB1-671D-9630-3A25FDDD3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708" y="888462"/>
            <a:ext cx="7682124" cy="4252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BF77E-A493-7ED0-E90E-909F8365EF69}"/>
              </a:ext>
            </a:extLst>
          </p:cNvPr>
          <p:cNvSpPr txBox="1"/>
          <p:nvPr/>
        </p:nvSpPr>
        <p:spPr>
          <a:xfrm>
            <a:off x="335372" y="2652505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77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172E-4E36-0F69-BD6D-24AF0395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5B843CB-3187-4097-D76F-BEF4C425EDCD}"/>
              </a:ext>
            </a:extLst>
          </p:cNvPr>
          <p:cNvSpPr/>
          <p:nvPr/>
        </p:nvSpPr>
        <p:spPr>
          <a:xfrm>
            <a:off x="0" y="-1035565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D6F6E6-CEA8-3EAA-5E4D-B5A3BEF4F482}"/>
              </a:ext>
            </a:extLst>
          </p:cNvPr>
          <p:cNvSpPr/>
          <p:nvPr/>
        </p:nvSpPr>
        <p:spPr>
          <a:xfrm>
            <a:off x="696702" y="3093521"/>
            <a:ext cx="3488360" cy="350675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A24339F9-07E1-6A5A-4F5C-166070A966ED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6BC73D1-CBC3-859B-3B08-E82CC31F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BB70A-7CAD-BC7C-5558-5133626B2411}"/>
              </a:ext>
            </a:extLst>
          </p:cNvPr>
          <p:cNvSpPr txBox="1"/>
          <p:nvPr/>
        </p:nvSpPr>
        <p:spPr>
          <a:xfrm>
            <a:off x="755797" y="3135086"/>
            <a:ext cx="337246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production department has the most employees leaving and the most reasons for leaving.</a:t>
            </a:r>
          </a:p>
          <a:p>
            <a:pPr marL="0" marR="0" lvl="0" indent="0" algn="just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-It appears that the director of the institution has never been changed.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6E550-B991-B238-0C02-07A3240C0C06}"/>
              </a:ext>
            </a:extLst>
          </p:cNvPr>
          <p:cNvSpPr txBox="1"/>
          <p:nvPr/>
        </p:nvSpPr>
        <p:spPr>
          <a:xfrm>
            <a:off x="-3623417" y="3248032"/>
            <a:ext cx="3623417" cy="314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Information Technology and Systems is the second center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notice that sales and software engineering are equal in leaving, with the supervisors' offices being the last.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find that supervisors are the least in evaluating teamwork.</a:t>
            </a:r>
            <a:endParaRPr lang="en-US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5" name="!!Picture 1643651">
            <a:extLst>
              <a:ext uri="{FF2B5EF4-FFF2-40B4-BE49-F238E27FC236}">
                <a16:creationId xmlns:a16="http://schemas.microsoft.com/office/drawing/2014/main" id="{D903E122-D0CF-0581-EED7-37A4EF087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708" y="772718"/>
            <a:ext cx="7682124" cy="4252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62FDC-17E4-FEAA-163E-211B075B7B77}"/>
              </a:ext>
            </a:extLst>
          </p:cNvPr>
          <p:cNvSpPr txBox="1"/>
          <p:nvPr/>
        </p:nvSpPr>
        <p:spPr>
          <a:xfrm>
            <a:off x="468017" y="2730500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80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88858-07DB-D4AA-AF18-3450E08C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1F694B7-DFCB-E43C-CC23-A76D3B4E0599}"/>
              </a:ext>
            </a:extLst>
          </p:cNvPr>
          <p:cNvSpPr/>
          <p:nvPr/>
        </p:nvSpPr>
        <p:spPr>
          <a:xfrm>
            <a:off x="0" y="-28563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C2E988-8CB3-DF71-13B9-092F7D3153D7}"/>
              </a:ext>
            </a:extLst>
          </p:cNvPr>
          <p:cNvSpPr/>
          <p:nvPr/>
        </p:nvSpPr>
        <p:spPr>
          <a:xfrm>
            <a:off x="617064" y="3024780"/>
            <a:ext cx="3497941" cy="349236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753DF13F-F22B-1DD0-5079-6E4553203811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486B537-2DBA-56D1-98FF-75545EBE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6402D-CC1A-141A-E0BC-EDE525C4A76E}"/>
              </a:ext>
            </a:extLst>
          </p:cNvPr>
          <p:cNvSpPr txBox="1"/>
          <p:nvPr/>
        </p:nvSpPr>
        <p:spPr>
          <a:xfrm>
            <a:off x="714830" y="6858000"/>
            <a:ext cx="337246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It appears that the production department has the most employees leaving and the most reasons for leaving.</a:t>
            </a:r>
          </a:p>
          <a:p>
            <a:pPr marL="0" marR="0" lvl="0" indent="0" algn="just" defTabSz="60963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-It appears that the director of the institution has never been changed.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5523-4D09-0AD3-6009-F92B95F7B620}"/>
              </a:ext>
            </a:extLst>
          </p:cNvPr>
          <p:cNvSpPr txBox="1"/>
          <p:nvPr/>
        </p:nvSpPr>
        <p:spPr>
          <a:xfrm>
            <a:off x="714830" y="3212018"/>
            <a:ext cx="3623417" cy="314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Information Technology and Systems is the second center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notice that sales and software engineering are equal in leaving, with the supervisors' offices being the last.</a:t>
            </a:r>
          </a:p>
          <a:p>
            <a:pPr defTabSz="609630">
              <a:lnSpc>
                <a:spcPts val="3000"/>
              </a:lnSpc>
              <a:defRPr/>
            </a:pPr>
            <a:r>
              <a:rPr lang="en" sz="20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We find that supervisors are the least in evaluating teamwork.</a:t>
            </a:r>
            <a:endParaRPr lang="en-US" sz="20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5" name="!!Picture 1643651">
            <a:extLst>
              <a:ext uri="{FF2B5EF4-FFF2-40B4-BE49-F238E27FC236}">
                <a16:creationId xmlns:a16="http://schemas.microsoft.com/office/drawing/2014/main" id="{3DA96608-AB9E-E5EE-EA22-2D26B942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708" y="1779720"/>
            <a:ext cx="7682124" cy="4252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F14BF-12FE-B392-CF0A-8371458B57BA}"/>
              </a:ext>
            </a:extLst>
          </p:cNvPr>
          <p:cNvSpPr txBox="1"/>
          <p:nvPr/>
        </p:nvSpPr>
        <p:spPr>
          <a:xfrm>
            <a:off x="458492" y="2701925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6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30424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28732" y="0"/>
            <a:ext cx="4463269" cy="6858000"/>
            <a:chOff x="0" y="0"/>
            <a:chExt cx="8926538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3663" r="12975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635264" y="4962487"/>
            <a:ext cx="6127878" cy="2060499"/>
          </a:xfrm>
          <a:custGeom>
            <a:avLst/>
            <a:gdLst/>
            <a:ahLst/>
            <a:cxnLst/>
            <a:rect l="l" t="t" r="r" b="b"/>
            <a:pathLst>
              <a:path w="9191817" h="3090749">
                <a:moveTo>
                  <a:pt x="0" y="0"/>
                </a:moveTo>
                <a:lnTo>
                  <a:pt x="9191818" y="0"/>
                </a:lnTo>
                <a:lnTo>
                  <a:pt x="9191818" y="3090749"/>
                </a:lnTo>
                <a:lnTo>
                  <a:pt x="0" y="3090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5704755" y="1971896"/>
            <a:ext cx="47511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239"/>
              </a:lnSpc>
              <a:spcBef>
                <a:spcPct val="0"/>
              </a:spcBef>
            </a:pPr>
            <a:r>
              <a:rPr lang="ar-DZ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بشكل عام، قدمت دراسة الحالة رؤى قيمة وتوصيات قابلة للتنفيذ، والتي يمكن أن تساعد الشركة في تحقيق أهدافها والنجاح في السوق</a:t>
            </a:r>
            <a:endParaRPr lang="en-US" sz="213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000268D8-34F5-0659-A5A2-C869D2EBC610}"/>
              </a:ext>
            </a:extLst>
          </p:cNvPr>
          <p:cNvSpPr/>
          <p:nvPr/>
        </p:nvSpPr>
        <p:spPr>
          <a:xfrm>
            <a:off x="324319" y="-2006"/>
            <a:ext cx="1701457" cy="1789295"/>
          </a:xfrm>
          <a:custGeom>
            <a:avLst/>
            <a:gdLst/>
            <a:ahLst/>
            <a:cxnLst/>
            <a:rect l="l" t="t" r="r" b="b"/>
            <a:pathLst>
              <a:path w="1701457" h="1789295">
                <a:moveTo>
                  <a:pt x="0" y="0"/>
                </a:moveTo>
                <a:lnTo>
                  <a:pt x="1701457" y="0"/>
                </a:lnTo>
                <a:lnTo>
                  <a:pt x="1701457" y="1789295"/>
                </a:lnTo>
                <a:lnTo>
                  <a:pt x="0" y="1789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09F0ED-35B6-DFF4-DBAD-0EDC9FDA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CF25184-7C1B-26B2-C131-6B8AB6A4D848}"/>
              </a:ext>
            </a:extLst>
          </p:cNvPr>
          <p:cNvSpPr/>
          <p:nvPr/>
        </p:nvSpPr>
        <p:spPr>
          <a:xfrm>
            <a:off x="12011919" y="-3270657"/>
            <a:ext cx="5330360" cy="3601325"/>
          </a:xfrm>
          <a:custGeom>
            <a:avLst/>
            <a:gdLst/>
            <a:ahLst/>
            <a:cxnLst/>
            <a:rect l="l" t="t" r="r" b="b"/>
            <a:pathLst>
              <a:path w="7995540" h="5401987">
                <a:moveTo>
                  <a:pt x="0" y="0"/>
                </a:moveTo>
                <a:lnTo>
                  <a:pt x="7995540" y="0"/>
                </a:lnTo>
                <a:lnTo>
                  <a:pt x="7995540" y="5401987"/>
                </a:lnTo>
                <a:lnTo>
                  <a:pt x="0" y="540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B0E344-A785-E80B-8320-7F8CB4D0EDFD}"/>
              </a:ext>
            </a:extLst>
          </p:cNvPr>
          <p:cNvSpPr/>
          <p:nvPr/>
        </p:nvSpPr>
        <p:spPr>
          <a:xfrm>
            <a:off x="-4622180" y="-1266229"/>
            <a:ext cx="4577569" cy="3112747"/>
          </a:xfrm>
          <a:custGeom>
            <a:avLst/>
            <a:gdLst/>
            <a:ahLst/>
            <a:cxnLst/>
            <a:rect l="l" t="t" r="r" b="b"/>
            <a:pathLst>
              <a:path w="6866353" h="4669120">
                <a:moveTo>
                  <a:pt x="0" y="0"/>
                </a:moveTo>
                <a:lnTo>
                  <a:pt x="6866353" y="0"/>
                </a:lnTo>
                <a:lnTo>
                  <a:pt x="6866353" y="4669121"/>
                </a:lnTo>
                <a:lnTo>
                  <a:pt x="0" y="4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35B1CD2-C86C-A331-F432-FCC2BD769D2E}"/>
              </a:ext>
            </a:extLst>
          </p:cNvPr>
          <p:cNvSpPr/>
          <p:nvPr/>
        </p:nvSpPr>
        <p:spPr>
          <a:xfrm>
            <a:off x="3819396" y="-1095406"/>
            <a:ext cx="1541507" cy="497778"/>
          </a:xfrm>
          <a:custGeom>
            <a:avLst/>
            <a:gdLst/>
            <a:ahLst/>
            <a:cxnLst/>
            <a:rect l="l" t="t" r="r" b="b"/>
            <a:pathLst>
              <a:path w="2312260" h="746667">
                <a:moveTo>
                  <a:pt x="0" y="0"/>
                </a:moveTo>
                <a:lnTo>
                  <a:pt x="2312260" y="0"/>
                </a:lnTo>
                <a:lnTo>
                  <a:pt x="2312260" y="746667"/>
                </a:lnTo>
                <a:lnTo>
                  <a:pt x="0" y="746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2D3D20A-224A-EF0C-82C2-7AEB773AEEA0}"/>
              </a:ext>
            </a:extLst>
          </p:cNvPr>
          <p:cNvSpPr/>
          <p:nvPr/>
        </p:nvSpPr>
        <p:spPr>
          <a:xfrm>
            <a:off x="5150279" y="-1219929"/>
            <a:ext cx="1891442" cy="685648"/>
          </a:xfrm>
          <a:custGeom>
            <a:avLst/>
            <a:gdLst/>
            <a:ahLst/>
            <a:cxnLst/>
            <a:rect l="l" t="t" r="r" b="b"/>
            <a:pathLst>
              <a:path w="2837163" h="1028472">
                <a:moveTo>
                  <a:pt x="0" y="0"/>
                </a:moveTo>
                <a:lnTo>
                  <a:pt x="2837163" y="0"/>
                </a:lnTo>
                <a:lnTo>
                  <a:pt x="2837163" y="1028471"/>
                </a:lnTo>
                <a:lnTo>
                  <a:pt x="0" y="1028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8B3DD94B-9FA6-1723-1166-74E0449E6EAE}"/>
              </a:ext>
            </a:extLst>
          </p:cNvPr>
          <p:cNvSpPr/>
          <p:nvPr/>
        </p:nvSpPr>
        <p:spPr>
          <a:xfrm>
            <a:off x="12411842" y="1657820"/>
            <a:ext cx="1570198" cy="1654600"/>
          </a:xfrm>
          <a:custGeom>
            <a:avLst/>
            <a:gdLst/>
            <a:ahLst/>
            <a:cxnLst/>
            <a:rect l="l" t="t" r="r" b="b"/>
            <a:pathLst>
              <a:path w="1892532" h="1997396">
                <a:moveTo>
                  <a:pt x="0" y="0"/>
                </a:moveTo>
                <a:lnTo>
                  <a:pt x="1892533" y="0"/>
                </a:lnTo>
                <a:lnTo>
                  <a:pt x="1892533" y="1997396"/>
                </a:lnTo>
                <a:lnTo>
                  <a:pt x="0" y="1997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31448866-206F-F0C2-9CB4-41C190C05953}"/>
              </a:ext>
            </a:extLst>
          </p:cNvPr>
          <p:cNvSpPr txBox="1"/>
          <p:nvPr/>
        </p:nvSpPr>
        <p:spPr>
          <a:xfrm>
            <a:off x="-6783120" y="3500550"/>
            <a:ext cx="6306331" cy="113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239"/>
              </a:lnSpc>
              <a:spcBef>
                <a:spcPct val="0"/>
              </a:spcBef>
            </a:pPr>
            <a:r>
              <a:rPr lang="ar-DZ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بناءً على النتائج، يوصى بأن تفكر الشركة في  تحسين ظروف العمل لعمال قسم الانتاج </a:t>
            </a:r>
            <a:r>
              <a:rPr lang="ar-DZ" sz="2133" dirty="0">
                <a:solidFill>
                  <a:srgbClr val="545454"/>
                </a:solidFill>
                <a:latin typeface="Inter"/>
                <a:sym typeface="Inter"/>
              </a:rPr>
              <a:t>وتقديم </a:t>
            </a:r>
            <a:r>
              <a:rPr lang="ar-DZ" sz="2133" dirty="0">
                <a:solidFill>
                  <a:srgbClr val="545454"/>
                </a:solidFill>
                <a:latin typeface="Inter"/>
              </a:rPr>
              <a:t>برامج الحوافز</a:t>
            </a:r>
            <a:r>
              <a:rPr lang="ar-DZ" sz="2133" dirty="0">
                <a:solidFill>
                  <a:srgbClr val="545454"/>
                </a:solidFill>
                <a:latin typeface="Inter"/>
                <a:sym typeface="Inter"/>
              </a:rPr>
              <a:t> </a:t>
            </a:r>
            <a:r>
              <a:rPr lang="ar-DZ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لزيادة الأداء </a:t>
            </a:r>
            <a:r>
              <a:rPr lang="ar-DZ" sz="2133" dirty="0">
                <a:solidFill>
                  <a:srgbClr val="545454"/>
                </a:solidFill>
                <a:latin typeface="Inter"/>
                <a:sym typeface="Inter"/>
              </a:rPr>
              <a:t>ورضاهم </a:t>
            </a:r>
            <a:r>
              <a:rPr lang="ar-DZ" sz="2133" dirty="0">
                <a:solidFill>
                  <a:srgbClr val="545454"/>
                </a:solidFill>
                <a:latin typeface="Inter"/>
              </a:rPr>
              <a:t>إعادة توزيع المهام والابتكار في الأدوار</a:t>
            </a:r>
            <a:r>
              <a:rPr lang="ar-DZ" sz="2133" dirty="0">
                <a:solidFill>
                  <a:srgbClr val="545454"/>
                </a:solidFill>
                <a:latin typeface="Inter"/>
                <a:sym typeface="Inter"/>
              </a:rPr>
              <a:t> ثم حل مشكلة تقييم قسم البيع  ثم تقليل الضغط على العاملين بشكل عام</a:t>
            </a:r>
            <a:endParaRPr lang="en-US" sz="2133" dirty="0">
              <a:solidFill>
                <a:srgbClr val="545454"/>
              </a:solidFill>
              <a:latin typeface="Inter"/>
              <a:sym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C1BCD-40F7-6B1B-0550-462B6E4FBA79}"/>
              </a:ext>
            </a:extLst>
          </p:cNvPr>
          <p:cNvSpPr txBox="1"/>
          <p:nvPr/>
        </p:nvSpPr>
        <p:spPr>
          <a:xfrm>
            <a:off x="2713359" y="255875"/>
            <a:ext cx="2627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dirty="0">
                <a:solidFill>
                  <a:srgbClr val="FDA5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summary</a:t>
            </a:r>
            <a:endParaRPr lang="en-US" sz="3600" b="1" dirty="0">
              <a:solidFill>
                <a:srgbClr val="FDA5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ACB9E21-37AB-27EF-F66F-7B8D1D43A73B}"/>
              </a:ext>
            </a:extLst>
          </p:cNvPr>
          <p:cNvSpPr txBox="1"/>
          <p:nvPr/>
        </p:nvSpPr>
        <p:spPr>
          <a:xfrm>
            <a:off x="1024083" y="2411083"/>
            <a:ext cx="6127879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" sz="20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It is clear that the company is facing the following: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Production sector 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faces significant challenges in terms of the number of employee departures and employee performance, which requires intervention to improve working conditions and productivity .</a:t>
            </a:r>
            <a:endParaRPr lang="ar-DZ" sz="20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ar-DZ" sz="20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CD65-4109-F48E-EB5A-875BA6EE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B304D2-F55F-98AF-C47C-4B467ED14821}"/>
              </a:ext>
            </a:extLst>
          </p:cNvPr>
          <p:cNvSpPr/>
          <p:nvPr/>
        </p:nvSpPr>
        <p:spPr>
          <a:xfrm>
            <a:off x="0" y="-530424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A1352C6-A0DB-F01F-5B34-05A33DDA61B7}"/>
              </a:ext>
            </a:extLst>
          </p:cNvPr>
          <p:cNvGrpSpPr/>
          <p:nvPr/>
        </p:nvGrpSpPr>
        <p:grpSpPr>
          <a:xfrm>
            <a:off x="7728732" y="0"/>
            <a:ext cx="4463269" cy="6858000"/>
            <a:chOff x="0" y="0"/>
            <a:chExt cx="8926538" cy="13716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0A80D14B-DA55-1B18-0885-6C0E2285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663" r="12975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81C6420-0050-AD29-CE3F-FAF9FCF47E41}"/>
              </a:ext>
            </a:extLst>
          </p:cNvPr>
          <p:cNvSpPr/>
          <p:nvPr/>
        </p:nvSpPr>
        <p:spPr>
          <a:xfrm>
            <a:off x="635264" y="4962487"/>
            <a:ext cx="6127878" cy="2060499"/>
          </a:xfrm>
          <a:custGeom>
            <a:avLst/>
            <a:gdLst/>
            <a:ahLst/>
            <a:cxnLst/>
            <a:rect l="l" t="t" r="r" b="b"/>
            <a:pathLst>
              <a:path w="9191817" h="3090749">
                <a:moveTo>
                  <a:pt x="0" y="0"/>
                </a:moveTo>
                <a:lnTo>
                  <a:pt x="9191818" y="0"/>
                </a:lnTo>
                <a:lnTo>
                  <a:pt x="9191818" y="3090749"/>
                </a:lnTo>
                <a:lnTo>
                  <a:pt x="0" y="3090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BFBD4248-0E40-5AA8-B97A-312B3B646EFC}"/>
              </a:ext>
            </a:extLst>
          </p:cNvPr>
          <p:cNvSpPr/>
          <p:nvPr/>
        </p:nvSpPr>
        <p:spPr>
          <a:xfrm>
            <a:off x="324319" y="-2006"/>
            <a:ext cx="1701457" cy="1789295"/>
          </a:xfrm>
          <a:custGeom>
            <a:avLst/>
            <a:gdLst/>
            <a:ahLst/>
            <a:cxnLst/>
            <a:rect l="l" t="t" r="r" b="b"/>
            <a:pathLst>
              <a:path w="1701457" h="1789295">
                <a:moveTo>
                  <a:pt x="0" y="0"/>
                </a:moveTo>
                <a:lnTo>
                  <a:pt x="1701457" y="0"/>
                </a:lnTo>
                <a:lnTo>
                  <a:pt x="1701457" y="1789295"/>
                </a:lnTo>
                <a:lnTo>
                  <a:pt x="0" y="1789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C5BC5C-CED0-B2A9-D585-627DF600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9F398EEC-1208-14D8-E1C9-8BE4FFD26702}"/>
              </a:ext>
            </a:extLst>
          </p:cNvPr>
          <p:cNvSpPr/>
          <p:nvPr/>
        </p:nvSpPr>
        <p:spPr>
          <a:xfrm>
            <a:off x="12011919" y="-3270657"/>
            <a:ext cx="5330360" cy="3601325"/>
          </a:xfrm>
          <a:custGeom>
            <a:avLst/>
            <a:gdLst/>
            <a:ahLst/>
            <a:cxnLst/>
            <a:rect l="l" t="t" r="r" b="b"/>
            <a:pathLst>
              <a:path w="7995540" h="5401987">
                <a:moveTo>
                  <a:pt x="0" y="0"/>
                </a:moveTo>
                <a:lnTo>
                  <a:pt x="7995540" y="0"/>
                </a:lnTo>
                <a:lnTo>
                  <a:pt x="7995540" y="5401987"/>
                </a:lnTo>
                <a:lnTo>
                  <a:pt x="0" y="540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CEBA4B7-02AA-A737-5F96-0068744AD277}"/>
              </a:ext>
            </a:extLst>
          </p:cNvPr>
          <p:cNvSpPr/>
          <p:nvPr/>
        </p:nvSpPr>
        <p:spPr>
          <a:xfrm>
            <a:off x="-4622180" y="-1266229"/>
            <a:ext cx="4577569" cy="3112747"/>
          </a:xfrm>
          <a:custGeom>
            <a:avLst/>
            <a:gdLst/>
            <a:ahLst/>
            <a:cxnLst/>
            <a:rect l="l" t="t" r="r" b="b"/>
            <a:pathLst>
              <a:path w="6866353" h="4669120">
                <a:moveTo>
                  <a:pt x="0" y="0"/>
                </a:moveTo>
                <a:lnTo>
                  <a:pt x="6866353" y="0"/>
                </a:lnTo>
                <a:lnTo>
                  <a:pt x="6866353" y="4669121"/>
                </a:lnTo>
                <a:lnTo>
                  <a:pt x="0" y="4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39DF1BD-E83E-3CD3-6E94-21DBC9DCA4CC}"/>
              </a:ext>
            </a:extLst>
          </p:cNvPr>
          <p:cNvSpPr/>
          <p:nvPr/>
        </p:nvSpPr>
        <p:spPr>
          <a:xfrm>
            <a:off x="3819396" y="-1095406"/>
            <a:ext cx="1541507" cy="497778"/>
          </a:xfrm>
          <a:custGeom>
            <a:avLst/>
            <a:gdLst/>
            <a:ahLst/>
            <a:cxnLst/>
            <a:rect l="l" t="t" r="r" b="b"/>
            <a:pathLst>
              <a:path w="2312260" h="746667">
                <a:moveTo>
                  <a:pt x="0" y="0"/>
                </a:moveTo>
                <a:lnTo>
                  <a:pt x="2312260" y="0"/>
                </a:lnTo>
                <a:lnTo>
                  <a:pt x="2312260" y="746667"/>
                </a:lnTo>
                <a:lnTo>
                  <a:pt x="0" y="746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891EAA5E-4688-8876-04A1-75983417ADDA}"/>
              </a:ext>
            </a:extLst>
          </p:cNvPr>
          <p:cNvSpPr/>
          <p:nvPr/>
        </p:nvSpPr>
        <p:spPr>
          <a:xfrm>
            <a:off x="5150279" y="-1219929"/>
            <a:ext cx="1891442" cy="685648"/>
          </a:xfrm>
          <a:custGeom>
            <a:avLst/>
            <a:gdLst/>
            <a:ahLst/>
            <a:cxnLst/>
            <a:rect l="l" t="t" r="r" b="b"/>
            <a:pathLst>
              <a:path w="2837163" h="1028472">
                <a:moveTo>
                  <a:pt x="0" y="0"/>
                </a:moveTo>
                <a:lnTo>
                  <a:pt x="2837163" y="0"/>
                </a:lnTo>
                <a:lnTo>
                  <a:pt x="2837163" y="1028471"/>
                </a:lnTo>
                <a:lnTo>
                  <a:pt x="0" y="1028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13B609C4-FE36-8009-98F3-729C026E7771}"/>
              </a:ext>
            </a:extLst>
          </p:cNvPr>
          <p:cNvSpPr/>
          <p:nvPr/>
        </p:nvSpPr>
        <p:spPr>
          <a:xfrm>
            <a:off x="12411842" y="1657820"/>
            <a:ext cx="1570198" cy="1654600"/>
          </a:xfrm>
          <a:custGeom>
            <a:avLst/>
            <a:gdLst/>
            <a:ahLst/>
            <a:cxnLst/>
            <a:rect l="l" t="t" r="r" b="b"/>
            <a:pathLst>
              <a:path w="1892532" h="1997396">
                <a:moveTo>
                  <a:pt x="0" y="0"/>
                </a:moveTo>
                <a:lnTo>
                  <a:pt x="1892533" y="0"/>
                </a:lnTo>
                <a:lnTo>
                  <a:pt x="1892533" y="1997396"/>
                </a:lnTo>
                <a:lnTo>
                  <a:pt x="0" y="1997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B570D-CFEF-C180-A59A-028BA2FCC82B}"/>
              </a:ext>
            </a:extLst>
          </p:cNvPr>
          <p:cNvSpPr txBox="1"/>
          <p:nvPr/>
        </p:nvSpPr>
        <p:spPr>
          <a:xfrm>
            <a:off x="2713359" y="255875"/>
            <a:ext cx="2627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dirty="0">
                <a:solidFill>
                  <a:srgbClr val="FDA5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summary</a:t>
            </a:r>
            <a:endParaRPr lang="en-US" sz="3600" b="1" dirty="0">
              <a:solidFill>
                <a:srgbClr val="FDA5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30549F3-F302-FE65-949B-72FD3DE3335F}"/>
              </a:ext>
            </a:extLst>
          </p:cNvPr>
          <p:cNvSpPr txBox="1"/>
          <p:nvPr/>
        </p:nvSpPr>
        <p:spPr>
          <a:xfrm>
            <a:off x="1169061" y="2148494"/>
            <a:ext cx="5469864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gap between sectors 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 discrepancy in performance between different sectors, with “managers” performing better than “production” performing less 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Employee retention 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turnover rates in some sectors may indicate weak employee retention strategies, especially in production 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ar-DZ" sz="20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5403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98D9-1F6E-0EA2-EB56-ADD682E8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F6744F-2EDB-273F-B8D9-5ACB21C81222}"/>
              </a:ext>
            </a:extLst>
          </p:cNvPr>
          <p:cNvSpPr/>
          <p:nvPr/>
        </p:nvSpPr>
        <p:spPr>
          <a:xfrm>
            <a:off x="2973" y="-3270657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8AC623E-8389-AAC4-3A0E-B956F82E0794}"/>
              </a:ext>
            </a:extLst>
          </p:cNvPr>
          <p:cNvGrpSpPr/>
          <p:nvPr/>
        </p:nvGrpSpPr>
        <p:grpSpPr>
          <a:xfrm>
            <a:off x="7728732" y="0"/>
            <a:ext cx="4463269" cy="6858000"/>
            <a:chOff x="0" y="0"/>
            <a:chExt cx="8926538" cy="13716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B6FB419-3500-731D-5522-DB252EA3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663" r="12975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BD1FA12-1AE3-A5B7-7E48-F2E5883AB03A}"/>
              </a:ext>
            </a:extLst>
          </p:cNvPr>
          <p:cNvSpPr/>
          <p:nvPr/>
        </p:nvSpPr>
        <p:spPr>
          <a:xfrm>
            <a:off x="1348984" y="5141939"/>
            <a:ext cx="6127878" cy="2060499"/>
          </a:xfrm>
          <a:custGeom>
            <a:avLst/>
            <a:gdLst/>
            <a:ahLst/>
            <a:cxnLst/>
            <a:rect l="l" t="t" r="r" b="b"/>
            <a:pathLst>
              <a:path w="9191817" h="3090749">
                <a:moveTo>
                  <a:pt x="0" y="0"/>
                </a:moveTo>
                <a:lnTo>
                  <a:pt x="9191818" y="0"/>
                </a:lnTo>
                <a:lnTo>
                  <a:pt x="9191818" y="3090749"/>
                </a:lnTo>
                <a:lnTo>
                  <a:pt x="0" y="3090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B4741E8-64C4-7E22-14A8-A063CC406BF5}"/>
              </a:ext>
            </a:extLst>
          </p:cNvPr>
          <p:cNvSpPr txBox="1"/>
          <p:nvPr/>
        </p:nvSpPr>
        <p:spPr>
          <a:xfrm>
            <a:off x="2685590" y="1698736"/>
            <a:ext cx="4751177" cy="113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Overall, the case study provided valuable insights and actionable recommendations, which can help the company achieve its goals and succeed in the market.</a:t>
            </a:r>
            <a:endParaRPr lang="en-US" sz="213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AD6174A-849C-69D3-0113-1EAE127BBB1B}"/>
              </a:ext>
            </a:extLst>
          </p:cNvPr>
          <p:cNvSpPr txBox="1"/>
          <p:nvPr/>
        </p:nvSpPr>
        <p:spPr>
          <a:xfrm>
            <a:off x="419238" y="3108356"/>
            <a:ext cx="6306331" cy="197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Based on the results, it is recommended that the company consider improving working conditions for production department workers </a:t>
            </a:r>
            <a:r>
              <a:rPr lang="en" sz="2133" dirty="0">
                <a:solidFill>
                  <a:srgbClr val="545454"/>
                </a:solidFill>
                <a:latin typeface="Inter"/>
                <a:sym typeface="Inter"/>
              </a:rPr>
              <a:t>and introducing </a:t>
            </a:r>
            <a:r>
              <a:rPr lang="en" sz="2133" dirty="0">
                <a:solidFill>
                  <a:srgbClr val="545454"/>
                </a:solidFill>
                <a:latin typeface="Inter"/>
              </a:rPr>
              <a:t>incentive programs.</a:t>
            </a:r>
            <a:r>
              <a:rPr lang="en" sz="2133" dirty="0">
                <a:solidFill>
                  <a:srgbClr val="545454"/>
                </a:solidFill>
                <a:latin typeface="Inter"/>
                <a:sym typeface="Inter"/>
              </a:rPr>
              <a:t> </a:t>
            </a:r>
            <a:r>
              <a:rPr lang="en" sz="213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To increase performance </a:t>
            </a:r>
            <a:r>
              <a:rPr lang="en" sz="2133" dirty="0">
                <a:solidFill>
                  <a:srgbClr val="545454"/>
                </a:solidFill>
                <a:latin typeface="Inter"/>
                <a:sym typeface="Inter"/>
              </a:rPr>
              <a:t>and satisfaction, </a:t>
            </a:r>
            <a:r>
              <a:rPr lang="en" sz="2133" dirty="0">
                <a:solidFill>
                  <a:srgbClr val="545454"/>
                </a:solidFill>
                <a:latin typeface="Inter"/>
              </a:rPr>
              <a:t>redistribute tasks and innovate roles </a:t>
            </a:r>
            <a:r>
              <a:rPr lang="en" sz="2133" dirty="0">
                <a:solidFill>
                  <a:srgbClr val="545454"/>
                </a:solidFill>
                <a:latin typeface="Inter"/>
                <a:sym typeface="Inter"/>
              </a:rPr>
              <a:t>, then solve the problem of evaluating the sales department and reduce pressure on employees in general.</a:t>
            </a:r>
            <a:endParaRPr lang="en-US" sz="2133" dirty="0">
              <a:solidFill>
                <a:srgbClr val="545454"/>
              </a:solidFill>
              <a:latin typeface="Inter"/>
              <a:sym typeface="Inter"/>
            </a:endParaRP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D9559284-86AD-D3E2-96DB-518B358A075B}"/>
              </a:ext>
            </a:extLst>
          </p:cNvPr>
          <p:cNvSpPr/>
          <p:nvPr/>
        </p:nvSpPr>
        <p:spPr>
          <a:xfrm>
            <a:off x="609391" y="371980"/>
            <a:ext cx="1701457" cy="1789295"/>
          </a:xfrm>
          <a:custGeom>
            <a:avLst/>
            <a:gdLst/>
            <a:ahLst/>
            <a:cxnLst/>
            <a:rect l="l" t="t" r="r" b="b"/>
            <a:pathLst>
              <a:path w="1701457" h="1789295">
                <a:moveTo>
                  <a:pt x="0" y="0"/>
                </a:moveTo>
                <a:lnTo>
                  <a:pt x="1701457" y="0"/>
                </a:lnTo>
                <a:lnTo>
                  <a:pt x="1701457" y="1789295"/>
                </a:lnTo>
                <a:lnTo>
                  <a:pt x="0" y="1789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141CC7-19B8-A27F-B7EF-19B1D923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0192E35-1253-7DF2-99C8-2C16A3072644}"/>
              </a:ext>
            </a:extLst>
          </p:cNvPr>
          <p:cNvSpPr/>
          <p:nvPr/>
        </p:nvSpPr>
        <p:spPr>
          <a:xfrm>
            <a:off x="12011919" y="-3270657"/>
            <a:ext cx="5330360" cy="3601325"/>
          </a:xfrm>
          <a:custGeom>
            <a:avLst/>
            <a:gdLst/>
            <a:ahLst/>
            <a:cxnLst/>
            <a:rect l="l" t="t" r="r" b="b"/>
            <a:pathLst>
              <a:path w="7995540" h="5401987">
                <a:moveTo>
                  <a:pt x="0" y="0"/>
                </a:moveTo>
                <a:lnTo>
                  <a:pt x="7995540" y="0"/>
                </a:lnTo>
                <a:lnTo>
                  <a:pt x="7995540" y="5401987"/>
                </a:lnTo>
                <a:lnTo>
                  <a:pt x="0" y="540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CD7EC24-7BB5-FC95-156E-8297B7799876}"/>
              </a:ext>
            </a:extLst>
          </p:cNvPr>
          <p:cNvSpPr/>
          <p:nvPr/>
        </p:nvSpPr>
        <p:spPr>
          <a:xfrm>
            <a:off x="-4622180" y="-1266229"/>
            <a:ext cx="4577569" cy="3112747"/>
          </a:xfrm>
          <a:custGeom>
            <a:avLst/>
            <a:gdLst/>
            <a:ahLst/>
            <a:cxnLst/>
            <a:rect l="l" t="t" r="r" b="b"/>
            <a:pathLst>
              <a:path w="6866353" h="4669120">
                <a:moveTo>
                  <a:pt x="0" y="0"/>
                </a:moveTo>
                <a:lnTo>
                  <a:pt x="6866353" y="0"/>
                </a:lnTo>
                <a:lnTo>
                  <a:pt x="6866353" y="4669121"/>
                </a:lnTo>
                <a:lnTo>
                  <a:pt x="0" y="4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53AF737-7D66-7C15-5D02-B77C201E39EB}"/>
              </a:ext>
            </a:extLst>
          </p:cNvPr>
          <p:cNvSpPr/>
          <p:nvPr/>
        </p:nvSpPr>
        <p:spPr>
          <a:xfrm>
            <a:off x="3819396" y="-1095406"/>
            <a:ext cx="1541507" cy="497778"/>
          </a:xfrm>
          <a:custGeom>
            <a:avLst/>
            <a:gdLst/>
            <a:ahLst/>
            <a:cxnLst/>
            <a:rect l="l" t="t" r="r" b="b"/>
            <a:pathLst>
              <a:path w="2312260" h="746667">
                <a:moveTo>
                  <a:pt x="0" y="0"/>
                </a:moveTo>
                <a:lnTo>
                  <a:pt x="2312260" y="0"/>
                </a:lnTo>
                <a:lnTo>
                  <a:pt x="2312260" y="746667"/>
                </a:lnTo>
                <a:lnTo>
                  <a:pt x="0" y="746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80CA4357-E663-E4A2-0937-08C094A47B5B}"/>
              </a:ext>
            </a:extLst>
          </p:cNvPr>
          <p:cNvSpPr/>
          <p:nvPr/>
        </p:nvSpPr>
        <p:spPr>
          <a:xfrm>
            <a:off x="5150279" y="-1219929"/>
            <a:ext cx="1891442" cy="685648"/>
          </a:xfrm>
          <a:custGeom>
            <a:avLst/>
            <a:gdLst/>
            <a:ahLst/>
            <a:cxnLst/>
            <a:rect l="l" t="t" r="r" b="b"/>
            <a:pathLst>
              <a:path w="2837163" h="1028472">
                <a:moveTo>
                  <a:pt x="0" y="0"/>
                </a:moveTo>
                <a:lnTo>
                  <a:pt x="2837163" y="0"/>
                </a:lnTo>
                <a:lnTo>
                  <a:pt x="2837163" y="1028471"/>
                </a:lnTo>
                <a:lnTo>
                  <a:pt x="0" y="1028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C55DBDE-8B37-A2F7-8969-3384E69EED29}"/>
              </a:ext>
            </a:extLst>
          </p:cNvPr>
          <p:cNvSpPr/>
          <p:nvPr/>
        </p:nvSpPr>
        <p:spPr>
          <a:xfrm>
            <a:off x="12411842" y="1657820"/>
            <a:ext cx="1570198" cy="1654600"/>
          </a:xfrm>
          <a:custGeom>
            <a:avLst/>
            <a:gdLst/>
            <a:ahLst/>
            <a:cxnLst/>
            <a:rect l="l" t="t" r="r" b="b"/>
            <a:pathLst>
              <a:path w="1892532" h="1997396">
                <a:moveTo>
                  <a:pt x="0" y="0"/>
                </a:moveTo>
                <a:lnTo>
                  <a:pt x="1892533" y="0"/>
                </a:lnTo>
                <a:lnTo>
                  <a:pt x="1892533" y="1997396"/>
                </a:lnTo>
                <a:lnTo>
                  <a:pt x="0" y="1997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17" name="图片 5">
            <a:extLst>
              <a:ext uri="{FF2B5EF4-FFF2-40B4-BE49-F238E27FC236}">
                <a16:creationId xmlns:a16="http://schemas.microsoft.com/office/drawing/2014/main" id="{20F545B1-C8D2-ACB7-E877-C501C6B7B8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545" y="510600"/>
            <a:ext cx="891542" cy="884684"/>
          </a:xfrm>
          <a:prstGeom prst="rect">
            <a:avLst/>
          </a:prstGeom>
        </p:spPr>
      </p:pic>
      <p:pic>
        <p:nvPicPr>
          <p:cNvPr id="18" name="图片 22" descr="图片包含 圆屋顶&#10;&#10;自动生成的说明">
            <a:extLst>
              <a:ext uri="{FF2B5EF4-FFF2-40B4-BE49-F238E27FC236}">
                <a16:creationId xmlns:a16="http://schemas.microsoft.com/office/drawing/2014/main" id="{1BEB3850-8901-E2C9-DDB8-F671BD9422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72" y="7119389"/>
            <a:ext cx="5600576" cy="5600576"/>
          </a:xfrm>
          <a:prstGeom prst="rect">
            <a:avLst/>
          </a:prstGeom>
        </p:spPr>
      </p:pic>
      <p:pic>
        <p:nvPicPr>
          <p:cNvPr id="19" name="图片 1">
            <a:extLst>
              <a:ext uri="{FF2B5EF4-FFF2-40B4-BE49-F238E27FC236}">
                <a16:creationId xmlns:a16="http://schemas.microsoft.com/office/drawing/2014/main" id="{FB8A98EF-C124-2156-03C0-07C2BC0CC27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37" b="16826"/>
          <a:stretch/>
        </p:blipFill>
        <p:spPr>
          <a:xfrm>
            <a:off x="4747296" y="11021901"/>
            <a:ext cx="7699647" cy="2137292"/>
          </a:xfrm>
          <a:prstGeom prst="rect">
            <a:avLst/>
          </a:prstGeom>
        </p:spPr>
      </p:pic>
      <p:pic>
        <p:nvPicPr>
          <p:cNvPr id="20" name="!!图片 10">
            <a:extLst>
              <a:ext uri="{FF2B5EF4-FFF2-40B4-BE49-F238E27FC236}">
                <a16:creationId xmlns:a16="http://schemas.microsoft.com/office/drawing/2014/main" id="{D0ED7AB8-E5E9-D104-48B2-7D6EF3511B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78266"/>
            <a:ext cx="6917757" cy="5717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59A5A-AACE-2D34-F763-9B75779F9CBD}"/>
              </a:ext>
            </a:extLst>
          </p:cNvPr>
          <p:cNvSpPr txBox="1"/>
          <p:nvPr/>
        </p:nvSpPr>
        <p:spPr>
          <a:xfrm>
            <a:off x="2789971" y="467042"/>
            <a:ext cx="360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dirty="0">
                <a:solidFill>
                  <a:srgbClr val="FDA5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summary</a:t>
            </a:r>
            <a:endParaRPr lang="en-US" sz="3600" b="1" dirty="0">
              <a:solidFill>
                <a:srgbClr val="FDA5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44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自然, 户外艺术系列&#10;&#10;自动生成的说明">
            <a:extLst>
              <a:ext uri="{FF2B5EF4-FFF2-40B4-BE49-F238E27FC236}">
                <a16:creationId xmlns:a16="http://schemas.microsoft.com/office/drawing/2014/main" id="{7653183C-B42D-40E1-94A8-AFB71704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20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F30629-E708-4732-9667-0CD669339E02}"/>
              </a:ext>
            </a:extLst>
          </p:cNvPr>
          <p:cNvSpPr/>
          <p:nvPr/>
        </p:nvSpPr>
        <p:spPr>
          <a:xfrm>
            <a:off x="363416" y="269631"/>
            <a:ext cx="11465169" cy="6119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0766" hangingPunct="0"/>
            <a:endParaRPr lang="zh-CN" altLang="en-US" sz="1600" b="1" kern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85FD353-831A-417A-E69B-975A3FCE1EEE}"/>
              </a:ext>
            </a:extLst>
          </p:cNvPr>
          <p:cNvSpPr/>
          <p:nvPr/>
        </p:nvSpPr>
        <p:spPr>
          <a:xfrm>
            <a:off x="-21202" y="260351"/>
            <a:ext cx="12213202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2DB90C-8ADE-467D-9A6C-5F29610569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9" y="1405950"/>
            <a:ext cx="891542" cy="88468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9A3FFF1-02E6-932F-BD00-471BB4F4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5F08-9E44-4B3A-8DDE-DDB64ED90321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3" name="图片 22" descr="图片包含 圆屋顶&#10;&#10;自动生成的说明">
            <a:extLst>
              <a:ext uri="{FF2B5EF4-FFF2-40B4-BE49-F238E27FC236}">
                <a16:creationId xmlns:a16="http://schemas.microsoft.com/office/drawing/2014/main" id="{3F0E6DC2-731F-455A-BEFA-C04EB0CB9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14" y="349274"/>
            <a:ext cx="5600576" cy="56005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589370-5C48-41C0-945C-DE38302FE8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37" b="16826"/>
          <a:stretch/>
        </p:blipFill>
        <p:spPr>
          <a:xfrm>
            <a:off x="4128938" y="4251786"/>
            <a:ext cx="7699647" cy="2137292"/>
          </a:xfrm>
          <a:prstGeom prst="rect">
            <a:avLst/>
          </a:prstGeom>
        </p:spPr>
      </p:pic>
      <p:pic>
        <p:nvPicPr>
          <p:cNvPr id="11" name="!!图片 10">
            <a:extLst>
              <a:ext uri="{FF2B5EF4-FFF2-40B4-BE49-F238E27FC236}">
                <a16:creationId xmlns:a16="http://schemas.microsoft.com/office/drawing/2014/main" id="{2027B9F5-C3AC-4CCC-96EA-DCBF85D22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42" y="908151"/>
            <a:ext cx="6917757" cy="5717155"/>
          </a:xfrm>
          <a:prstGeom prst="rect">
            <a:avLst/>
          </a:prstGeom>
        </p:spPr>
      </p:pic>
      <p:sp>
        <p:nvSpPr>
          <p:cNvPr id="8" name="!!العنوان">
            <a:extLst>
              <a:ext uri="{FF2B5EF4-FFF2-40B4-BE49-F238E27FC236}">
                <a16:creationId xmlns:a16="http://schemas.microsoft.com/office/drawing/2014/main" id="{EF179F87-7A6A-6D65-1CDC-318332140816}"/>
              </a:ext>
            </a:extLst>
          </p:cNvPr>
          <p:cNvSpPr txBox="1"/>
          <p:nvPr/>
        </p:nvSpPr>
        <p:spPr>
          <a:xfrm>
            <a:off x="1180968" y="1805994"/>
            <a:ext cx="477623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7900" b="1" dirty="0">
                <a:solidFill>
                  <a:srgbClr val="9336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F0502020204030204"/>
                <a:ea typeface="微软雅黑"/>
                <a:cs typeface="+mn-ea"/>
                <a:sym typeface="+mn-lt"/>
              </a:rPr>
              <a:t>Thank you all</a:t>
            </a:r>
            <a:endParaRPr lang="en-US" altLang="zh-CN" sz="7900" b="1" dirty="0">
              <a:solidFill>
                <a:srgbClr val="9336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7B74DF13-06F0-6D1E-1403-8E1BBA14A8F5}"/>
              </a:ext>
            </a:extLst>
          </p:cNvPr>
          <p:cNvGrpSpPr/>
          <p:nvPr/>
        </p:nvGrpSpPr>
        <p:grpSpPr>
          <a:xfrm>
            <a:off x="27540732" y="-319087"/>
            <a:ext cx="4463269" cy="6858000"/>
            <a:chOff x="0" y="0"/>
            <a:chExt cx="8926538" cy="13716000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362B3D5-1E66-9709-F513-BD695461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3663" r="12975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19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33400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!!Picture 2"/>
          <p:cNvPicPr>
            <a:picLocks noChangeAspect="1"/>
          </p:cNvPicPr>
          <p:nvPr/>
        </p:nvPicPr>
        <p:blipFill>
          <a:blip r:embed="rId4"/>
          <a:srcRect l="23222" r="2322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3312585" y="5843926"/>
            <a:ext cx="3661752" cy="1528781"/>
          </a:xfrm>
          <a:custGeom>
            <a:avLst/>
            <a:gdLst/>
            <a:ahLst/>
            <a:cxnLst/>
            <a:rect l="l" t="t" r="r" b="b"/>
            <a:pathLst>
              <a:path w="5492628" h="2293172">
                <a:moveTo>
                  <a:pt x="0" y="0"/>
                </a:moveTo>
                <a:lnTo>
                  <a:pt x="5492628" y="0"/>
                </a:lnTo>
                <a:lnTo>
                  <a:pt x="5492628" y="2293172"/>
                </a:lnTo>
                <a:lnTo>
                  <a:pt x="0" y="2293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9411B7-4B46-439C-0383-09894B52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hape 2569">
            <a:hlinkClick r:id="rId6"/>
            <a:extLst>
              <a:ext uri="{FF2B5EF4-FFF2-40B4-BE49-F238E27FC236}">
                <a16:creationId xmlns:a16="http://schemas.microsoft.com/office/drawing/2014/main" id="{B7241087-1C53-9FEB-31E4-758BDDB192DF}"/>
              </a:ext>
            </a:extLst>
          </p:cNvPr>
          <p:cNvSpPr/>
          <p:nvPr/>
        </p:nvSpPr>
        <p:spPr>
          <a:xfrm>
            <a:off x="5204640" y="505578"/>
            <a:ext cx="830180" cy="7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28571" tIns="28571" rIns="28571" bIns="2857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7617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37523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06285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7504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438086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4125703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4813320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5500937" algn="l" defTabSz="137523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F371D72-A952-9381-6586-F7504C325825}"/>
              </a:ext>
            </a:extLst>
          </p:cNvPr>
          <p:cNvSpPr txBox="1"/>
          <p:nvPr/>
        </p:nvSpPr>
        <p:spPr>
          <a:xfrm>
            <a:off x="270426" y="1568874"/>
            <a:ext cx="5421766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2400" b="1" dirty="0"/>
              <a:t>Main variables in the data:</a:t>
            </a:r>
            <a:endParaRPr lang="ar-DZ" sz="2400" dirty="0"/>
          </a:p>
          <a:p>
            <a:pPr>
              <a:buFont typeface="+mj-lt"/>
              <a:buAutoNum type="arabicPeriod"/>
            </a:pPr>
            <a:r>
              <a:rPr lang="en" sz="2400" b="1" dirty="0"/>
              <a:t>Demographic information: </a:t>
            </a:r>
            <a:r>
              <a:rPr lang="en" sz="2400" dirty="0"/>
              <a:t>name, date of birth, age, gender, marital status.</a:t>
            </a:r>
          </a:p>
          <a:p>
            <a:pPr>
              <a:buFont typeface="+mj-lt"/>
              <a:buAutoNum type="arabicPeriod"/>
            </a:pPr>
            <a:r>
              <a:rPr lang="en" sz="2400" b="1" dirty="0"/>
              <a:t>Employment Information: </a:t>
            </a:r>
            <a:r>
              <a:rPr lang="en" sz="2400" dirty="0"/>
              <a:t>Date of Hire, Department, Employment Status (Active or Separated), Job Title, Pay Rate.</a:t>
            </a:r>
          </a:p>
          <a:p>
            <a:pPr>
              <a:buFont typeface="+mj-lt"/>
              <a:buAutoNum type="arabicPeriod"/>
            </a:pPr>
            <a:r>
              <a:rPr lang="en" sz="2400" b="1" dirty="0"/>
              <a:t>Additional information:</a:t>
            </a:r>
            <a:endParaRPr lang="ar-DZ" sz="2400" dirty="0"/>
          </a:p>
          <a:p>
            <a:pPr marL="742950" lvl="1" indent="-285750">
              <a:buFont typeface="+mj-lt"/>
              <a:buAutoNum type="arabicPeriod"/>
            </a:pPr>
            <a:r>
              <a:rPr lang="en" sz="2400" dirty="0"/>
              <a:t>Reasons for termination of service.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" sz="2400" dirty="0"/>
              <a:t>Performance scores.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" sz="2400" dirty="0"/>
              <a:t>Absence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" sz="2400" dirty="0"/>
              <a:t>Date of last performance review.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" sz="2400" dirty="0"/>
              <a:t>The degree of employee attachment to the company.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AA6C-1218-C87C-2664-3CB5ED5659CB}"/>
              </a:ext>
            </a:extLst>
          </p:cNvPr>
          <p:cNvSpPr txBox="1"/>
          <p:nvPr/>
        </p:nvSpPr>
        <p:spPr>
          <a:xfrm>
            <a:off x="324075" y="172734"/>
            <a:ext cx="4880565" cy="14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rtl="1"/>
            <a:r>
              <a:rPr lang="en" sz="2933" b="1" dirty="0">
                <a:solidFill>
                  <a:srgbClr val="FF4F63"/>
                </a:solidFill>
                <a:latin typeface="Calibri"/>
                <a:cs typeface="Arial" panose="020B0604020202020204" pitchFamily="34" charset="0"/>
              </a:rPr>
              <a:t>Chapter Two: A Case Study on Organizational Restructuring Strategy</a:t>
            </a:r>
            <a:endParaRPr lang="en-US" sz="2933" b="1" dirty="0">
              <a:solidFill>
                <a:srgbClr val="FF4F63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t="-21000" r="-52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D7AE8-C97D-91A4-28D5-DAEBCCBE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C6F9B111-7BA4-BA09-7758-F114B9AD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" y="0"/>
            <a:ext cx="12106517" cy="690676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180DE8-B6A5-4300-3569-6F6881E43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54501"/>
              </p:ext>
            </p:extLst>
          </p:nvPr>
        </p:nvGraphicFramePr>
        <p:xfrm>
          <a:off x="4928377" y="11522960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4B5B6C4-D066-EB21-0562-FA1F35D04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57684"/>
              </p:ext>
            </p:extLst>
          </p:nvPr>
        </p:nvGraphicFramePr>
        <p:xfrm>
          <a:off x="23499277" y="1330500"/>
          <a:ext cx="1987648" cy="424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66081" imgH="2979338" progId="Excel.Sheet.12">
                  <p:embed/>
                </p:oleObj>
              </mc:Choice>
              <mc:Fallback>
                <p:oleObj name="Worksheet" r:id="rId4" imgW="1966081" imgH="29793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4B5B6C4-D066-EB21-0562-FA1F35D04C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99277" y="1330500"/>
                        <a:ext cx="1987648" cy="424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!!Picture 7">
            <a:extLst>
              <a:ext uri="{FF2B5EF4-FFF2-40B4-BE49-F238E27FC236}">
                <a16:creationId xmlns:a16="http://schemas.microsoft.com/office/drawing/2014/main" id="{749D7AA2-A3B7-1ECC-B6EF-B7D761811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" y="7546848"/>
            <a:ext cx="10652168" cy="60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7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Freeform 2"/>
          <p:cNvSpPr/>
          <p:nvPr/>
        </p:nvSpPr>
        <p:spPr>
          <a:xfrm>
            <a:off x="0" y="-3961384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!!Freeform 2">
            <a:extLst>
              <a:ext uri="{FF2B5EF4-FFF2-40B4-BE49-F238E27FC236}">
                <a16:creationId xmlns:a16="http://schemas.microsoft.com/office/drawing/2014/main" id="{CAAE553C-96C6-E74B-410D-5641148AD15A}"/>
              </a:ext>
            </a:extLst>
          </p:cNvPr>
          <p:cNvSpPr/>
          <p:nvPr/>
        </p:nvSpPr>
        <p:spPr>
          <a:xfrm>
            <a:off x="-10467423" y="-1131007"/>
            <a:ext cx="10467423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64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85B66790-5693-809B-84B8-5827A03A2269}"/>
              </a:ext>
            </a:extLst>
          </p:cNvPr>
          <p:cNvSpPr/>
          <p:nvPr/>
        </p:nvSpPr>
        <p:spPr>
          <a:xfrm flipH="1">
            <a:off x="1219200" y="330200"/>
            <a:ext cx="2590800" cy="2286000"/>
          </a:xfrm>
          <a:custGeom>
            <a:avLst/>
            <a:gdLst/>
            <a:ahLst/>
            <a:cxnLst/>
            <a:rect l="l" t="t" r="r" b="b"/>
            <a:pathLst>
              <a:path w="1883483" h="1739653">
                <a:moveTo>
                  <a:pt x="1883483" y="0"/>
                </a:moveTo>
                <a:lnTo>
                  <a:pt x="0" y="0"/>
                </a:lnTo>
                <a:lnTo>
                  <a:pt x="0" y="1739653"/>
                </a:lnTo>
                <a:lnTo>
                  <a:pt x="1883483" y="1739653"/>
                </a:lnTo>
                <a:lnTo>
                  <a:pt x="18834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594F5B-960F-9961-73D8-A7C1449B6FA7}"/>
              </a:ext>
            </a:extLst>
          </p:cNvPr>
          <p:cNvSpPr/>
          <p:nvPr/>
        </p:nvSpPr>
        <p:spPr>
          <a:xfrm>
            <a:off x="787400" y="3136637"/>
            <a:ext cx="3454400" cy="35052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21E1-7F85-9895-7D07-A1E8EC91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208F2-07AD-0B8F-F716-A6E8AF86982F}"/>
              </a:ext>
            </a:extLst>
          </p:cNvPr>
          <p:cNvSpPr txBox="1"/>
          <p:nvPr/>
        </p:nvSpPr>
        <p:spPr>
          <a:xfrm>
            <a:off x="1106305" y="3788517"/>
            <a:ext cx="281658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pie chart shows the distribution of the institution's workers according to the sector to which they belong.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!!Picture 7">
            <a:extLst>
              <a:ext uri="{FF2B5EF4-FFF2-40B4-BE49-F238E27FC236}">
                <a16:creationId xmlns:a16="http://schemas.microsoft.com/office/drawing/2014/main" id="{764191F2-2A39-03F9-2A03-8D89A7150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851" y="883920"/>
            <a:ext cx="7565430" cy="42156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EFB633-67BA-35A3-76C9-40EA5BEB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967998"/>
              </p:ext>
            </p:extLst>
          </p:nvPr>
        </p:nvGraphicFramePr>
        <p:xfrm>
          <a:off x="9989684" y="1306116"/>
          <a:ext cx="1987648" cy="424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66081" imgH="2979338" progId="Excel.Sheet.12">
                  <p:embed/>
                </p:oleObj>
              </mc:Choice>
              <mc:Fallback>
                <p:oleObj name="Worksheet" r:id="rId7" imgW="1966081" imgH="29793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EFB633-67BA-35A3-76C9-40EA5BEB1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89684" y="1306116"/>
                        <a:ext cx="1987648" cy="424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4E81E1-E169-3130-7696-D04C26C81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10798"/>
              </p:ext>
            </p:extLst>
          </p:nvPr>
        </p:nvGraphicFramePr>
        <p:xfrm>
          <a:off x="6963885" y="2806028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74DC800-42DD-7B56-6060-32892500AAA0}"/>
              </a:ext>
            </a:extLst>
          </p:cNvPr>
          <p:cNvSpPr txBox="1"/>
          <p:nvPr/>
        </p:nvSpPr>
        <p:spPr>
          <a:xfrm>
            <a:off x="335372" y="2652505"/>
            <a:ext cx="41888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Explanation of the graph and its content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ED6E-1BC2-7607-AAD8-B1E8523D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Freeform 2">
            <a:extLst>
              <a:ext uri="{FF2B5EF4-FFF2-40B4-BE49-F238E27FC236}">
                <a16:creationId xmlns:a16="http://schemas.microsoft.com/office/drawing/2014/main" id="{A424032F-9C33-4BF2-7DA6-D630B82F2A5A}"/>
              </a:ext>
            </a:extLst>
          </p:cNvPr>
          <p:cNvSpPr/>
          <p:nvPr/>
        </p:nvSpPr>
        <p:spPr>
          <a:xfrm>
            <a:off x="-10178055" y="268122"/>
            <a:ext cx="10467423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64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!!Freeform 2">
            <a:extLst>
              <a:ext uri="{FF2B5EF4-FFF2-40B4-BE49-F238E27FC236}">
                <a16:creationId xmlns:a16="http://schemas.microsoft.com/office/drawing/2014/main" id="{D3829521-A880-EAE7-0F7C-4015A1A7C839}"/>
              </a:ext>
            </a:extLst>
          </p:cNvPr>
          <p:cNvSpPr/>
          <p:nvPr/>
        </p:nvSpPr>
        <p:spPr>
          <a:xfrm>
            <a:off x="289368" y="-2589784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ADE7CE-D444-DB82-322C-2C86914F4ACF}"/>
              </a:ext>
            </a:extLst>
          </p:cNvPr>
          <p:cNvSpPr/>
          <p:nvPr/>
        </p:nvSpPr>
        <p:spPr>
          <a:xfrm>
            <a:off x="422031" y="2995856"/>
            <a:ext cx="4066841" cy="378498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55E713CF-1A47-FE38-2C1C-2E5D5E53FE76}"/>
              </a:ext>
            </a:extLst>
          </p:cNvPr>
          <p:cNvSpPr/>
          <p:nvPr/>
        </p:nvSpPr>
        <p:spPr>
          <a:xfrm>
            <a:off x="1119841" y="456674"/>
            <a:ext cx="2599428" cy="2188448"/>
          </a:xfrm>
          <a:custGeom>
            <a:avLst/>
            <a:gdLst/>
            <a:ahLst/>
            <a:cxnLst/>
            <a:rect l="l" t="t" r="r" b="b"/>
            <a:pathLst>
              <a:path w="1913618" h="1739653">
                <a:moveTo>
                  <a:pt x="0" y="0"/>
                </a:moveTo>
                <a:lnTo>
                  <a:pt x="1913618" y="0"/>
                </a:lnTo>
                <a:lnTo>
                  <a:pt x="1913618" y="1739653"/>
                </a:lnTo>
                <a:lnTo>
                  <a:pt x="0" y="173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5013-6174-AB45-11A9-32FE82DF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E3498-63A4-89F4-68B1-E0803F63EE63}"/>
              </a:ext>
            </a:extLst>
          </p:cNvPr>
          <p:cNvSpPr txBox="1"/>
          <p:nvPr/>
        </p:nvSpPr>
        <p:spPr>
          <a:xfrm>
            <a:off x="487067" y="3125172"/>
            <a:ext cx="4178497" cy="352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The "production" sector represents the largest share of workers (60.8%), followed by "information technology" (19.3%), while other sectors such as "software engineering" and "management" represent smaller percentages.</a:t>
            </a:r>
          </a:p>
          <a:p>
            <a:pPr marL="0" marR="0" lvl="0" indent="0" algn="l" defTabSz="60963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-This indicates a great focus on production in the company.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!!Picture 7">
            <a:extLst>
              <a:ext uri="{FF2B5EF4-FFF2-40B4-BE49-F238E27FC236}">
                <a16:creationId xmlns:a16="http://schemas.microsoft.com/office/drawing/2014/main" id="{0C54C9C7-9B5F-4F08-271A-7C0147F83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219" y="2255520"/>
            <a:ext cx="7565430" cy="4215697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82438D-5595-CF34-EB4E-92F45170A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38231"/>
              </p:ext>
            </p:extLst>
          </p:nvPr>
        </p:nvGraphicFramePr>
        <p:xfrm>
          <a:off x="10078335" y="2315602"/>
          <a:ext cx="1987648" cy="424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66081" imgH="2979338" progId="Excel.Sheet.12">
                  <p:embed/>
                </p:oleObj>
              </mc:Choice>
              <mc:Fallback>
                <p:oleObj name="Worksheet" r:id="rId7" imgW="1966081" imgH="2979338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82438D-5595-CF34-EB4E-92F45170A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78335" y="2315602"/>
                        <a:ext cx="1987648" cy="424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90F182-4E18-8CE8-5D5D-1947BA3F0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47634"/>
              </p:ext>
            </p:extLst>
          </p:nvPr>
        </p:nvGraphicFramePr>
        <p:xfrm>
          <a:off x="7246990" y="4158578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11A058-459F-64D5-20D5-4A61D69C7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13" y="7490426"/>
            <a:ext cx="8483173" cy="483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DD3E1-F0C6-146C-D004-F3ECF8A88485}"/>
              </a:ext>
            </a:extLst>
          </p:cNvPr>
          <p:cNvSpPr txBox="1"/>
          <p:nvPr/>
        </p:nvSpPr>
        <p:spPr>
          <a:xfrm>
            <a:off x="487067" y="2616200"/>
            <a:ext cx="39037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63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5877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Observations and conclusions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877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9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Freeform 2">
            <a:extLst>
              <a:ext uri="{FF2B5EF4-FFF2-40B4-BE49-F238E27FC236}">
                <a16:creationId xmlns:a16="http://schemas.microsoft.com/office/drawing/2014/main" id="{84659E0C-669A-CD81-83BD-EAE18D8427A4}"/>
              </a:ext>
            </a:extLst>
          </p:cNvPr>
          <p:cNvSpPr/>
          <p:nvPr/>
        </p:nvSpPr>
        <p:spPr>
          <a:xfrm>
            <a:off x="242476" y="-10256676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0819-AAED-07D5-9BE6-A9D8F802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7">
            <a:extLst>
              <a:ext uri="{FF2B5EF4-FFF2-40B4-BE49-F238E27FC236}">
                <a16:creationId xmlns:a16="http://schemas.microsoft.com/office/drawing/2014/main" id="{27A5F9BA-AB8D-53F1-3C7F-953160910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21" y="-69271"/>
            <a:ext cx="12215313" cy="696883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B5DD548-6458-566A-7EBA-210A26176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505862"/>
              </p:ext>
            </p:extLst>
          </p:nvPr>
        </p:nvGraphicFramePr>
        <p:xfrm>
          <a:off x="8798539" y="1459967"/>
          <a:ext cx="1987648" cy="424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66081" imgH="2979338" progId="Excel.Sheet.12">
                  <p:embed/>
                </p:oleObj>
              </mc:Choice>
              <mc:Fallback>
                <p:oleObj name="Worksheet" r:id="rId5" imgW="1966081" imgH="2979338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B5DD548-6458-566A-7EBA-210A26176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8539" y="1459967"/>
                        <a:ext cx="1987648" cy="424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D1F9B35-1BC5-F7BE-AA66-A9606B740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84666"/>
              </p:ext>
            </p:extLst>
          </p:nvPr>
        </p:nvGraphicFramePr>
        <p:xfrm>
          <a:off x="4900512" y="3340253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pic>
        <p:nvPicPr>
          <p:cNvPr id="10" name="!!Picture 2">
            <a:extLst>
              <a:ext uri="{FF2B5EF4-FFF2-40B4-BE49-F238E27FC236}">
                <a16:creationId xmlns:a16="http://schemas.microsoft.com/office/drawing/2014/main" id="{BB00FFF8-FCBA-C330-4B58-0DD36D6B8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05" y="-6833439"/>
            <a:ext cx="5138858" cy="29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9EC6D-FD3C-7EB5-3FAB-E1DB8948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0"/>
            <a:ext cx="1422400" cy="2434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!!Picture 732">
            <a:extLst>
              <a:ext uri="{FF2B5EF4-FFF2-40B4-BE49-F238E27FC236}">
                <a16:creationId xmlns:a16="http://schemas.microsoft.com/office/drawing/2014/main" id="{234C7524-A9E5-7B91-C05F-2C50C6A3B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21" y="-41561"/>
            <a:ext cx="12288168" cy="701040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E8DCDF9-E299-AEF5-AF4E-26D66FCB9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000620"/>
              </p:ext>
            </p:extLst>
          </p:nvPr>
        </p:nvGraphicFramePr>
        <p:xfrm>
          <a:off x="13232442" y="-7136835"/>
          <a:ext cx="1987648" cy="424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66081" imgH="2979338" progId="Excel.Sheet.12">
                  <p:embed/>
                </p:oleObj>
              </mc:Choice>
              <mc:Fallback>
                <p:oleObj name="Worksheet" r:id="rId3" imgW="1966081" imgH="2979338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E8DCDF9-E299-AEF5-AF4E-26D66FCB9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2442" y="-7136835"/>
                        <a:ext cx="1987648" cy="424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29D1F89-AA66-C620-6112-370208F3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01942"/>
              </p:ext>
            </p:extLst>
          </p:nvPr>
        </p:nvGraphicFramePr>
        <p:xfrm>
          <a:off x="7645574" y="-9896254"/>
          <a:ext cx="2335245" cy="94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245">
                  <a:extLst>
                    <a:ext uri="{9D8B030D-6E8A-4147-A177-3AD203B41FA5}">
                      <a16:colId xmlns:a16="http://schemas.microsoft.com/office/drawing/2014/main" val="2335857150"/>
                    </a:ext>
                  </a:extLst>
                </a:gridCol>
              </a:tblGrid>
              <a:tr h="9424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 employees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6187"/>
                  </a:ext>
                </a:extLst>
              </a:tr>
            </a:tbl>
          </a:graphicData>
        </a:graphic>
      </p:graphicFrame>
      <p:sp>
        <p:nvSpPr>
          <p:cNvPr id="14" name="Freeform 2">
            <a:extLst>
              <a:ext uri="{FF2B5EF4-FFF2-40B4-BE49-F238E27FC236}">
                <a16:creationId xmlns:a16="http://schemas.microsoft.com/office/drawing/2014/main" id="{3E23CFF8-9ACE-31FD-2E0B-8830B819E192}"/>
              </a:ext>
            </a:extLst>
          </p:cNvPr>
          <p:cNvSpPr/>
          <p:nvPr/>
        </p:nvSpPr>
        <p:spPr>
          <a:xfrm>
            <a:off x="-121967" y="-12507507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5" name="!!Picture 7">
            <a:extLst>
              <a:ext uri="{FF2B5EF4-FFF2-40B4-BE49-F238E27FC236}">
                <a16:creationId xmlns:a16="http://schemas.microsoft.com/office/drawing/2014/main" id="{C0DADA4D-6369-4C5B-2295-732587AD1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884" y="-7662203"/>
            <a:ext cx="7565430" cy="42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0sx5cuq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plate PresentationGo">
  <a:themeElements>
    <a:clrScheme name="PGO4">
      <a:dk1>
        <a:sysClr val="windowText" lastClr="000000"/>
      </a:dk1>
      <a:lt1>
        <a:sysClr val="window" lastClr="FFFFFF"/>
      </a:lt1>
      <a:dk2>
        <a:srgbClr val="013D4D"/>
      </a:dk2>
      <a:lt2>
        <a:srgbClr val="D3D3D3"/>
      </a:lt2>
      <a:accent1>
        <a:srgbClr val="4CB4A2"/>
      </a:accent1>
      <a:accent2>
        <a:srgbClr val="D9126B"/>
      </a:accent2>
      <a:accent3>
        <a:srgbClr val="F4A61D"/>
      </a:accent3>
      <a:accent4>
        <a:srgbClr val="D7E023"/>
      </a:accent4>
      <a:accent5>
        <a:srgbClr val="854D82"/>
      </a:accent5>
      <a:accent6>
        <a:srgbClr val="FFD123"/>
      </a:accent6>
      <a:hlink>
        <a:srgbClr val="D9126B"/>
      </a:hlink>
      <a:folHlink>
        <a:srgbClr val="D9126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1513</Words>
  <Application>Microsoft Office PowerPoint</Application>
  <PresentationFormat>Widescreen</PresentationFormat>
  <Paragraphs>173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微软雅黑</vt:lpstr>
      <vt:lpstr>Algerian</vt:lpstr>
      <vt:lpstr>Alta</vt:lpstr>
      <vt:lpstr>Arial</vt:lpstr>
      <vt:lpstr>Calibri</vt:lpstr>
      <vt:lpstr>Calibri Light</vt:lpstr>
      <vt:lpstr>Helvetica</vt:lpstr>
      <vt:lpstr>Inter</vt:lpstr>
      <vt:lpstr>Open Sans</vt:lpstr>
      <vt:lpstr>zeitung</vt:lpstr>
      <vt:lpstr>1_Office Theme</vt:lpstr>
      <vt:lpstr>www.freeppt7.com</vt:lpstr>
      <vt:lpstr>3_Template PresentationGo</vt:lpstr>
      <vt:lpstr>4_Template PresentationGo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Younes Yuu</dc:creator>
  <cp:lastModifiedBy>Younes Yuu</cp:lastModifiedBy>
  <cp:revision>27</cp:revision>
  <dcterms:created xsi:type="dcterms:W3CDTF">2024-11-05T21:01:26Z</dcterms:created>
  <dcterms:modified xsi:type="dcterms:W3CDTF">2025-08-11T14:20:06Z</dcterms:modified>
</cp:coreProperties>
</file>